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Lst>
  <p:sldSz cy="10058400" cx="7772400"/>
  <p:notesSz cx="6858000" cy="9144000"/>
  <p:embeddedFontLst>
    <p:embeddedFont>
      <p:font typeface="News Cycle"/>
      <p:regular r:id="rId41"/>
      <p:bold r:id="rId42"/>
    </p:embeddedFont>
    <p:embeddedFont>
      <p:font typeface="Days One"/>
      <p:regular r:id="rId43"/>
    </p:embeddedFont>
    <p:embeddedFont>
      <p:font typeface="Shadows Into Light Two"/>
      <p:regular r:id="rId4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3168">
          <p15:clr>
            <a:srgbClr val="A4A3A4"/>
          </p15:clr>
        </p15:guide>
        <p15:guide id="2" pos="244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AD2DA2E7-C5AB-4C33-9A89-B8772F2D8CE4}">
  <a:tblStyle styleId="{AD2DA2E7-C5AB-4C33-9A89-B8772F2D8CE4}"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9BE26EC4-687B-4CC2-A04F-ABF14BC8FC5F}" styleName="Table_1">
    <a:wholeTbl>
      <a:tcTxStyle>
        <a:font>
          <a:latin typeface="Arial"/>
          <a:ea typeface="Arial"/>
          <a:cs typeface="Arial"/>
        </a:font>
        <a:srgbClr val="000000"/>
      </a:tcTxStyle>
      <a:tcStyle>
        <a:tcBdr>
          <a:left>
            <a:ln cap="flat" cmpd="sng" w="12700">
              <a:solidFill>
                <a:srgbClr val="000000"/>
              </a:solidFill>
              <a:prstDash val="solid"/>
              <a:round/>
              <a:headEnd len="sm" w="sm" type="none"/>
              <a:tailEnd len="sm" w="sm" type="none"/>
            </a:ln>
          </a:left>
          <a:right>
            <a:ln cap="flat" cmpd="sng" w="12700">
              <a:solidFill>
                <a:srgbClr val="000000"/>
              </a:solidFill>
              <a:prstDash val="solid"/>
              <a:round/>
              <a:headEnd len="sm" w="sm" type="none"/>
              <a:tailEnd len="sm" w="sm" type="none"/>
            </a:ln>
          </a:right>
          <a:top>
            <a:ln cap="flat" cmpd="sng" w="12700">
              <a:solidFill>
                <a:srgbClr val="000000"/>
              </a:solidFill>
              <a:prstDash val="solid"/>
              <a:round/>
              <a:headEnd len="sm" w="sm" type="none"/>
              <a:tailEnd len="sm" w="sm" type="none"/>
            </a:ln>
          </a:top>
          <a:bottom>
            <a:ln cap="flat" cmpd="sng" w="12700">
              <a:solidFill>
                <a:srgbClr val="000000"/>
              </a:solidFill>
              <a:prstDash val="solid"/>
              <a:round/>
              <a:headEnd len="sm" w="sm" type="none"/>
              <a:tailEnd len="sm" w="sm" type="none"/>
            </a:ln>
          </a:bottom>
          <a:insideH>
            <a:ln cap="flat" cmpd="sng" w="12700">
              <a:solidFill>
                <a:srgbClr val="000000"/>
              </a:solidFill>
              <a:prstDash val="solid"/>
              <a:round/>
              <a:headEnd len="sm" w="sm" type="none"/>
              <a:tailEnd len="sm" w="sm" type="none"/>
            </a:ln>
          </a:insideH>
          <a:insideV>
            <a:ln cap="flat" cmpd="sng" w="12700">
              <a:solidFill>
                <a:srgbClr val="000000"/>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F1032691-9978-4C2E-AAC0-16D63217917B}" styleName="Table_2">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168" orient="horz"/>
        <p:guide pos="2448"/>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20" Type="http://schemas.openxmlformats.org/officeDocument/2006/relationships/slide" Target="slides/slide14.xml"/><Relationship Id="rId42" Type="http://schemas.openxmlformats.org/officeDocument/2006/relationships/font" Target="fonts/NewsCycle-bold.fntdata"/><Relationship Id="rId41" Type="http://schemas.openxmlformats.org/officeDocument/2006/relationships/font" Target="fonts/NewsCycle-regular.fntdata"/><Relationship Id="rId22" Type="http://schemas.openxmlformats.org/officeDocument/2006/relationships/slide" Target="slides/slide16.xml"/><Relationship Id="rId44" Type="http://schemas.openxmlformats.org/officeDocument/2006/relationships/font" Target="fonts/ShadowsIntoLightTwo-regular.fntdata"/><Relationship Id="rId21" Type="http://schemas.openxmlformats.org/officeDocument/2006/relationships/slide" Target="slides/slide15.xml"/><Relationship Id="rId43" Type="http://schemas.openxmlformats.org/officeDocument/2006/relationships/font" Target="fonts/DaysOne-regular.fntdata"/><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slide" Target="slides/slide29.xml"/><Relationship Id="rId12" Type="http://schemas.openxmlformats.org/officeDocument/2006/relationships/slide" Target="slides/slide6.xml"/><Relationship Id="rId34" Type="http://schemas.openxmlformats.org/officeDocument/2006/relationships/slide" Target="slides/slide28.xml"/><Relationship Id="rId15" Type="http://schemas.openxmlformats.org/officeDocument/2006/relationships/slide" Target="slides/slide9.xml"/><Relationship Id="rId37" Type="http://schemas.openxmlformats.org/officeDocument/2006/relationships/slide" Target="slides/slide31.xml"/><Relationship Id="rId14" Type="http://schemas.openxmlformats.org/officeDocument/2006/relationships/slide" Target="slides/slide8.xml"/><Relationship Id="rId36" Type="http://schemas.openxmlformats.org/officeDocument/2006/relationships/slide" Target="slides/slide30.xml"/><Relationship Id="rId17" Type="http://schemas.openxmlformats.org/officeDocument/2006/relationships/slide" Target="slides/slide11.xml"/><Relationship Id="rId39" Type="http://schemas.openxmlformats.org/officeDocument/2006/relationships/slide" Target="slides/slide33.xml"/><Relationship Id="rId16" Type="http://schemas.openxmlformats.org/officeDocument/2006/relationships/slide" Target="slides/slide10.xml"/><Relationship Id="rId38" Type="http://schemas.openxmlformats.org/officeDocument/2006/relationships/slide" Target="slides/slide32.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84eef39212_0_215: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129" name="Google Shape;129;g84eef39212_0_2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84eef39212_0_241: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84eef39212_0_2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84eef39212_0_246: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84eef39212_0_2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84eef39212_0_251: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84eef39212_0_2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84eef39212_0_266: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84eef39212_0_2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84eef39212_0_261: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160" name="Google Shape;160;g84eef39212_0_2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84eef39212_0_256: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84eef39212_0_2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84eef39212_0_285: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172" name="Google Shape;172;g84eef39212_0_2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84eef39212_0_25: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178" name="Google Shape;178;g84eef39212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84eef39212_0_29: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186" name="Google Shape;186;g84eef39212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84eef39212_0_114: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9" name="Google Shape;59;g84eef39212_0_1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d2b0189dbd_0_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194" name="Google Shape;194;gd2b0189db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84eef39212_0_37: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202" name="Google Shape;202;g84eef39212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84eef39212_0_33: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208" name="Google Shape;208;g84eef39212_0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84eef39212_0_98: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216" name="Google Shape;216;g84eef39212_0_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84eef39212_0_41: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229" name="Google Shape;229;g84eef39212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g84eef39212_0_45: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236" name="Google Shape;236;g84eef39212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g84eef39212_0_84: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243" name="Google Shape;243;g84eef39212_0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84eef39212_0_89: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250" name="Google Shape;250;g84eef39212_0_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g84eef39212_0_53: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257" name="Google Shape;257;g84eef39212_0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84eef39212_0_176: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264" name="Google Shape;264;g84eef39212_0_1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84eef39212_0_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84eef3921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84eef39212_0_19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271" name="Google Shape;271;g84eef39212_0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g84eef39212_0_183: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279" name="Google Shape;279;g84eef39212_0_1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g84eef39212_0_73: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286" name="Google Shape;286;g84eef39212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g52f9b1e736_0_9: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299" name="Google Shape;299;g52f9b1e736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g84eef39212_0_57: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312" name="Google Shape;312;g84eef39212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g84eef39212_0_1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85" name="Google Shape;85;g84eef39212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84eef39212_0_17: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93" name="Google Shape;93;g84eef39212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84eef39212_0_21: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84eef39212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84eef39212_0_203: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84eef39212_0_2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84eef39212_0_22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84eef39212_0_2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84eef39212_0_21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84eef39212_0_2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264952" y="1456058"/>
            <a:ext cx="7242600" cy="40140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264945" y="5542289"/>
            <a:ext cx="7242600" cy="1550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264945" y="2163089"/>
            <a:ext cx="7242600" cy="38397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264945" y="6164351"/>
            <a:ext cx="7242600" cy="25437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264945" y="4206107"/>
            <a:ext cx="7242600" cy="1646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264945" y="2253729"/>
            <a:ext cx="7242600" cy="66810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264945"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107540"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lgn="ctr">
              <a:spcBef>
                <a:spcPts val="0"/>
              </a:spcBef>
              <a:spcAft>
                <a:spcPts val="0"/>
              </a:spcAft>
              <a:buSzPts val="2800"/>
              <a:buNone/>
              <a:defRPr sz="3600">
                <a:latin typeface="Days One"/>
                <a:ea typeface="Days One"/>
                <a:cs typeface="Days One"/>
                <a:sym typeface="Days 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264945" y="1086507"/>
            <a:ext cx="2386800" cy="14778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264945" y="2717440"/>
            <a:ext cx="2386800" cy="6217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16713" y="880293"/>
            <a:ext cx="5412600" cy="7999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3886200" y="-244"/>
            <a:ext cx="3886200" cy="10058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25675" y="2411542"/>
            <a:ext cx="3438300" cy="28986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25675" y="5481569"/>
            <a:ext cx="3438300" cy="2415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198575" y="1415969"/>
            <a:ext cx="3261300" cy="7226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264945" y="8273124"/>
            <a:ext cx="5099100" cy="11832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64945" y="870271"/>
            <a:ext cx="7242600" cy="11199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64945" y="2253729"/>
            <a:ext cx="7242600" cy="66810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jpg"/><Relationship Id="rId4" Type="http://schemas.openxmlformats.org/officeDocument/2006/relationships/image" Target="../media/image2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 Id="rId3"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 Id="rId3"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 Id="rId3"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 Id="rId3"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 Id="rId3" Type="http://schemas.openxmlformats.org/officeDocument/2006/relationships/image" Target="../media/image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5.xml"/><Relationship Id="rId3" Type="http://schemas.openxmlformats.org/officeDocument/2006/relationships/image" Target="../media/image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6.xml"/><Relationship Id="rId3" Type="http://schemas.openxmlformats.org/officeDocument/2006/relationships/image" Target="../media/image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7.xml"/><Relationship Id="rId3" Type="http://schemas.openxmlformats.org/officeDocument/2006/relationships/image" Target="../media/image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8.xml"/><Relationship Id="rId3" Type="http://schemas.openxmlformats.org/officeDocument/2006/relationships/image" Target="../media/image8.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9.xml"/><Relationship Id="rId3" Type="http://schemas.openxmlformats.org/officeDocument/2006/relationships/image" Target="../media/image4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xml"/><Relationship Id="rId3" Type="http://schemas.openxmlformats.org/officeDocument/2006/relationships/image" Target="../media/image10.jpg"/><Relationship Id="rId4" Type="http://schemas.openxmlformats.org/officeDocument/2006/relationships/image" Target="../media/image5.png"/><Relationship Id="rId5" Type="http://schemas.openxmlformats.org/officeDocument/2006/relationships/image" Target="../media/image8.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0.xml"/><Relationship Id="rId3" Type="http://schemas.openxmlformats.org/officeDocument/2006/relationships/image" Target="../media/image41.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2.xml"/><Relationship Id="rId3" Type="http://schemas.openxmlformats.org/officeDocument/2006/relationships/image" Target="../media/image8.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3.xml"/><Relationship Id="rId3" Type="http://schemas.openxmlformats.org/officeDocument/2006/relationships/image" Target="../media/image11.jpg"/><Relationship Id="rId4" Type="http://schemas.openxmlformats.org/officeDocument/2006/relationships/image" Target="../media/image9.png"/><Relationship Id="rId5" Type="http://schemas.openxmlformats.org/officeDocument/2006/relationships/image" Target="../media/image8.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4.xml"/><Relationship Id="rId3" Type="http://schemas.openxmlformats.org/officeDocument/2006/relationships/image" Target="../media/image1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5.xml"/><Relationship Id="rId3" Type="http://schemas.openxmlformats.org/officeDocument/2006/relationships/image" Target="../media/image1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6.xml"/><Relationship Id="rId3" Type="http://schemas.openxmlformats.org/officeDocument/2006/relationships/image" Target="../media/image1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7.xml"/><Relationship Id="rId3" Type="http://schemas.openxmlformats.org/officeDocument/2006/relationships/image" Target="../media/image1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8.xml"/><Relationship Id="rId3" Type="http://schemas.openxmlformats.org/officeDocument/2006/relationships/image" Target="../media/image1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9.xml"/><Relationship Id="rId3" Type="http://schemas.openxmlformats.org/officeDocument/2006/relationships/image" Target="../media/image36.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 Id="rId3" Type="http://schemas.openxmlformats.org/officeDocument/2006/relationships/image" Target="../media/image1.jpg"/><Relationship Id="rId4" Type="http://schemas.openxmlformats.org/officeDocument/2006/relationships/image" Target="../media/image14.jpg"/><Relationship Id="rId9" Type="http://schemas.openxmlformats.org/officeDocument/2006/relationships/image" Target="../media/image6.png"/><Relationship Id="rId5" Type="http://schemas.openxmlformats.org/officeDocument/2006/relationships/image" Target="../media/image7.jpg"/><Relationship Id="rId6" Type="http://schemas.openxmlformats.org/officeDocument/2006/relationships/image" Target="../media/image3.jpg"/><Relationship Id="rId7" Type="http://schemas.openxmlformats.org/officeDocument/2006/relationships/image" Target="../media/image42.jpg"/><Relationship Id="rId8" Type="http://schemas.openxmlformats.org/officeDocument/2006/relationships/image" Target="../media/image38.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0.xml"/><Relationship Id="rId3" Type="http://schemas.openxmlformats.org/officeDocument/2006/relationships/image" Target="../media/image31.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1.xml"/><Relationship Id="rId3" Type="http://schemas.openxmlformats.org/officeDocument/2006/relationships/image" Target="../media/image16.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2.xml"/><Relationship Id="rId3" Type="http://schemas.openxmlformats.org/officeDocument/2006/relationships/image" Target="../media/image15.jpg"/><Relationship Id="rId4" Type="http://schemas.openxmlformats.org/officeDocument/2006/relationships/image" Target="../media/image17.jpg"/><Relationship Id="rId11" Type="http://schemas.openxmlformats.org/officeDocument/2006/relationships/image" Target="../media/image18.png"/><Relationship Id="rId10" Type="http://schemas.openxmlformats.org/officeDocument/2006/relationships/image" Target="../media/image10.jpg"/><Relationship Id="rId9" Type="http://schemas.openxmlformats.org/officeDocument/2006/relationships/image" Target="../media/image5.png"/><Relationship Id="rId5" Type="http://schemas.openxmlformats.org/officeDocument/2006/relationships/image" Target="../media/image19.png"/><Relationship Id="rId6" Type="http://schemas.openxmlformats.org/officeDocument/2006/relationships/image" Target="../media/image24.jpg"/><Relationship Id="rId7" Type="http://schemas.openxmlformats.org/officeDocument/2006/relationships/image" Target="../media/image6.png"/><Relationship Id="rId8" Type="http://schemas.openxmlformats.org/officeDocument/2006/relationships/image" Target="../media/image28.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3.xml"/><Relationship Id="rId3" Type="http://schemas.openxmlformats.org/officeDocument/2006/relationships/image" Target="../media/image15.jpg"/><Relationship Id="rId4" Type="http://schemas.openxmlformats.org/officeDocument/2006/relationships/image" Target="../media/image30.jpg"/><Relationship Id="rId11" Type="http://schemas.openxmlformats.org/officeDocument/2006/relationships/image" Target="../media/image5.png"/><Relationship Id="rId10" Type="http://schemas.openxmlformats.org/officeDocument/2006/relationships/image" Target="../media/image20.jpg"/><Relationship Id="rId9" Type="http://schemas.openxmlformats.org/officeDocument/2006/relationships/image" Target="../media/image6.png"/><Relationship Id="rId5" Type="http://schemas.openxmlformats.org/officeDocument/2006/relationships/image" Target="../media/image18.png"/><Relationship Id="rId6" Type="http://schemas.openxmlformats.org/officeDocument/2006/relationships/image" Target="../media/image34.jpg"/><Relationship Id="rId7" Type="http://schemas.openxmlformats.org/officeDocument/2006/relationships/image" Target="../media/image19.png"/><Relationship Id="rId8" Type="http://schemas.openxmlformats.org/officeDocument/2006/relationships/image" Target="../media/image35.jpg"/></Relationships>
</file>

<file path=ppt/slides/_rels/slide34.xml.rels><?xml version="1.0" encoding="UTF-8" standalone="yes"?><Relationships xmlns="http://schemas.openxmlformats.org/package/2006/relationships"><Relationship Id="rId11" Type="http://schemas.openxmlformats.org/officeDocument/2006/relationships/image" Target="../media/image37.png"/><Relationship Id="rId10" Type="http://schemas.openxmlformats.org/officeDocument/2006/relationships/image" Target="../media/image23.png"/><Relationship Id="rId13" Type="http://schemas.openxmlformats.org/officeDocument/2006/relationships/image" Target="../media/image26.png"/><Relationship Id="rId12" Type="http://schemas.openxmlformats.org/officeDocument/2006/relationships/image" Target="../media/image40.jpg"/><Relationship Id="rId1" Type="http://schemas.openxmlformats.org/officeDocument/2006/relationships/slideLayout" Target="../slideLayouts/slideLayout5.xml"/><Relationship Id="rId2" Type="http://schemas.openxmlformats.org/officeDocument/2006/relationships/notesSlide" Target="../notesSlides/notesSlide34.xml"/><Relationship Id="rId3" Type="http://schemas.openxmlformats.org/officeDocument/2006/relationships/image" Target="../media/image27.jpg"/><Relationship Id="rId4" Type="http://schemas.openxmlformats.org/officeDocument/2006/relationships/image" Target="../media/image22.jpg"/><Relationship Id="rId9" Type="http://schemas.openxmlformats.org/officeDocument/2006/relationships/image" Target="../media/image33.png"/><Relationship Id="rId14" Type="http://schemas.openxmlformats.org/officeDocument/2006/relationships/image" Target="../media/image39.jpg"/><Relationship Id="rId5" Type="http://schemas.openxmlformats.org/officeDocument/2006/relationships/image" Target="../media/image31.jpg"/><Relationship Id="rId6" Type="http://schemas.openxmlformats.org/officeDocument/2006/relationships/image" Target="../media/image29.jpg"/><Relationship Id="rId7" Type="http://schemas.openxmlformats.org/officeDocument/2006/relationships/image" Target="../media/image25.jpg"/><Relationship Id="rId8" Type="http://schemas.openxmlformats.org/officeDocument/2006/relationships/image" Target="../media/image3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 Id="rId3"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 Id="rId3"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 Id="rId3"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 Id="rId3"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3" name="Shape 53"/>
        <p:cNvGrpSpPr/>
        <p:nvPr/>
      </p:nvGrpSpPr>
      <p:grpSpPr>
        <a:xfrm>
          <a:off x="0" y="0"/>
          <a:ext cx="0" cy="0"/>
          <a:chOff x="0" y="0"/>
          <a:chExt cx="0" cy="0"/>
        </a:xfrm>
      </p:grpSpPr>
      <p:sp>
        <p:nvSpPr>
          <p:cNvPr id="54" name="Google Shape;54;p13"/>
          <p:cNvSpPr txBox="1"/>
          <p:nvPr>
            <p:ph idx="1" type="subTitle"/>
          </p:nvPr>
        </p:nvSpPr>
        <p:spPr>
          <a:xfrm>
            <a:off x="264945" y="4323089"/>
            <a:ext cx="7242600" cy="1550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4500">
                <a:solidFill>
                  <a:srgbClr val="F1C232"/>
                </a:solidFill>
                <a:latin typeface="News Cycle"/>
                <a:ea typeface="News Cycle"/>
                <a:cs typeface="News Cycle"/>
                <a:sym typeface="News Cycle"/>
              </a:rPr>
              <a:t>Go Take It</a:t>
            </a:r>
            <a:endParaRPr sz="4500">
              <a:solidFill>
                <a:srgbClr val="F1C232"/>
              </a:solidFill>
              <a:latin typeface="News Cycle"/>
              <a:ea typeface="News Cycle"/>
              <a:cs typeface="News Cycle"/>
              <a:sym typeface="News Cycle"/>
            </a:endParaRPr>
          </a:p>
        </p:txBody>
      </p:sp>
      <p:pic>
        <p:nvPicPr>
          <p:cNvPr id="55" name="Google Shape;55;p13"/>
          <p:cNvPicPr preferRelativeResize="0"/>
          <p:nvPr/>
        </p:nvPicPr>
        <p:blipFill>
          <a:blip r:embed="rId4">
            <a:alphaModFix/>
          </a:blip>
          <a:stretch>
            <a:fillRect/>
          </a:stretch>
        </p:blipFill>
        <p:spPr>
          <a:xfrm>
            <a:off x="1442856" y="5867400"/>
            <a:ext cx="4973916" cy="3315124"/>
          </a:xfrm>
          <a:prstGeom prst="rect">
            <a:avLst/>
          </a:prstGeom>
          <a:noFill/>
          <a:ln cap="flat" cmpd="sng" w="38100">
            <a:solidFill>
              <a:srgbClr val="FFFFFF"/>
            </a:solidFill>
            <a:prstDash val="solid"/>
            <a:round/>
            <a:headEnd len="sm" w="sm" type="none"/>
            <a:tailEnd len="sm" w="sm" type="none"/>
          </a:ln>
        </p:spPr>
      </p:pic>
      <p:sp>
        <p:nvSpPr>
          <p:cNvPr id="56" name="Google Shape;56;p13"/>
          <p:cNvSpPr/>
          <p:nvPr/>
        </p:nvSpPr>
        <p:spPr>
          <a:xfrm>
            <a:off x="1680076" y="838981"/>
            <a:ext cx="4499481" cy="2744322"/>
          </a:xfrm>
          <a:prstGeom prst="rect">
            <a:avLst/>
          </a:prstGeom>
        </p:spPr>
        <p:txBody>
          <a:bodyPr>
            <a:prstTxWarp prst="textPlain"/>
          </a:bodyPr>
          <a:lstStyle/>
          <a:p>
            <a:pPr lvl="0" algn="ctr"/>
            <a:r>
              <a:rPr b="0" i="0">
                <a:ln cap="flat" cmpd="sng" w="19050">
                  <a:solidFill>
                    <a:srgbClr val="FFFFFF"/>
                  </a:solidFill>
                  <a:prstDash val="solid"/>
                  <a:round/>
                  <a:headEnd len="sm" w="sm" type="none"/>
                  <a:tailEnd len="sm" w="sm" type="none"/>
                </a:ln>
                <a:solidFill>
                  <a:srgbClr val="000000"/>
                </a:solidFill>
                <a:latin typeface="Days One"/>
              </a:rPr>
              <a:t>Glenwood Girls </a:t>
            </a:r>
            <a:br>
              <a:rPr b="0" i="0">
                <a:ln cap="flat" cmpd="sng" w="19050">
                  <a:solidFill>
                    <a:srgbClr val="FFFFFF"/>
                  </a:solidFill>
                  <a:prstDash val="solid"/>
                  <a:round/>
                  <a:headEnd len="sm" w="sm" type="none"/>
                  <a:tailEnd len="sm" w="sm" type="none"/>
                </a:ln>
                <a:solidFill>
                  <a:srgbClr val="000000"/>
                </a:solidFill>
                <a:latin typeface="Days One"/>
              </a:rPr>
            </a:br>
            <a:r>
              <a:rPr b="0" i="0">
                <a:ln cap="flat" cmpd="sng" w="19050">
                  <a:solidFill>
                    <a:srgbClr val="FFFFFF"/>
                  </a:solidFill>
                  <a:prstDash val="solid"/>
                  <a:round/>
                  <a:headEnd len="sm" w="sm" type="none"/>
                  <a:tailEnd len="sm" w="sm" type="none"/>
                </a:ln>
                <a:solidFill>
                  <a:srgbClr val="000000"/>
                </a:solidFill>
                <a:latin typeface="Days One"/>
              </a:rPr>
              <a:t>Track and Field</a:t>
            </a:r>
            <a:br>
              <a:rPr b="0" i="0">
                <a:ln cap="flat" cmpd="sng" w="19050">
                  <a:solidFill>
                    <a:srgbClr val="FFFFFF"/>
                  </a:solidFill>
                  <a:prstDash val="solid"/>
                  <a:round/>
                  <a:headEnd len="sm" w="sm" type="none"/>
                  <a:tailEnd len="sm" w="sm" type="none"/>
                </a:ln>
                <a:solidFill>
                  <a:srgbClr val="000000"/>
                </a:solidFill>
                <a:latin typeface="Days One"/>
              </a:rPr>
            </a:br>
            <a:r>
              <a:rPr b="0" i="0">
                <a:ln cap="flat" cmpd="sng" w="19050">
                  <a:solidFill>
                    <a:srgbClr val="FFFFFF"/>
                  </a:solidFill>
                  <a:prstDash val="solid"/>
                  <a:round/>
                  <a:headEnd len="sm" w="sm" type="none"/>
                  <a:tailEnd len="sm" w="sm" type="none"/>
                </a:ln>
                <a:solidFill>
                  <a:srgbClr val="000000"/>
                </a:solidFill>
                <a:latin typeface="Days One"/>
              </a:rPr>
              <a:t>2020</a:t>
            </a: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pic>
        <p:nvPicPr>
          <p:cNvPr id="131" name="Google Shape;131;p22"/>
          <p:cNvPicPr preferRelativeResize="0"/>
          <p:nvPr/>
        </p:nvPicPr>
        <p:blipFill>
          <a:blip r:embed="rId3">
            <a:alphaModFix/>
          </a:blip>
          <a:stretch>
            <a:fillRect/>
          </a:stretch>
        </p:blipFill>
        <p:spPr>
          <a:xfrm>
            <a:off x="0" y="0"/>
            <a:ext cx="7772400" cy="10058400"/>
          </a:xfrm>
          <a:prstGeom prst="rect">
            <a:avLst/>
          </a:prstGeom>
          <a:noFill/>
          <a:ln>
            <a:noFill/>
          </a:ln>
        </p:spPr>
      </p:pic>
      <p:graphicFrame>
        <p:nvGraphicFramePr>
          <p:cNvPr id="132" name="Google Shape;132;p22"/>
          <p:cNvGraphicFramePr/>
          <p:nvPr/>
        </p:nvGraphicFramePr>
        <p:xfrm>
          <a:off x="659925" y="983325"/>
          <a:ext cx="3000000" cy="3000000"/>
        </p:xfrm>
        <a:graphic>
          <a:graphicData uri="http://schemas.openxmlformats.org/drawingml/2006/table">
            <a:tbl>
              <a:tblPr>
                <a:noFill/>
                <a:tableStyleId>{AD2DA2E7-C5AB-4C33-9A89-B8772F2D8CE4}</a:tableStyleId>
              </a:tblPr>
              <a:tblGrid>
                <a:gridCol w="660100"/>
                <a:gridCol w="2345425"/>
                <a:gridCol w="1011550"/>
                <a:gridCol w="1305200"/>
                <a:gridCol w="1130250"/>
              </a:tblGrid>
              <a:tr h="251450">
                <a:tc gridSpan="5">
                  <a:txBody>
                    <a:bodyPr/>
                    <a:lstStyle/>
                    <a:p>
                      <a:pPr indent="0" lvl="0" marL="0" rtl="0" algn="ctr">
                        <a:lnSpc>
                          <a:spcPct val="115000"/>
                        </a:lnSpc>
                        <a:spcBef>
                          <a:spcPts val="0"/>
                        </a:spcBef>
                        <a:spcAft>
                          <a:spcPts val="0"/>
                        </a:spcAft>
                        <a:buNone/>
                      </a:pPr>
                      <a:r>
                        <a:rPr b="1" lang="en" sz="1600">
                          <a:latin typeface="News Cycle"/>
                          <a:ea typeface="News Cycle"/>
                          <a:cs typeface="News Cycle"/>
                          <a:sym typeface="News Cycle"/>
                        </a:rPr>
                        <a:t>SHUTTLE HURDLE RELAY (33 INCH HURDLES)</a:t>
                      </a:r>
                      <a:endParaRPr b="1" sz="1600">
                        <a:latin typeface="News Cycle"/>
                        <a:ea typeface="News Cycle"/>
                        <a:cs typeface="News Cycle"/>
                        <a:sym typeface="News Cycle"/>
                      </a:endParaRPr>
                    </a:p>
                    <a:p>
                      <a:pPr indent="0" lvl="0" marL="0" rtl="0" algn="ctr">
                        <a:lnSpc>
                          <a:spcPct val="115000"/>
                        </a:lnSpc>
                        <a:spcBef>
                          <a:spcPts val="0"/>
                        </a:spcBef>
                        <a:spcAft>
                          <a:spcPts val="0"/>
                        </a:spcAft>
                        <a:buNone/>
                      </a:pPr>
                      <a:r>
                        <a:t/>
                      </a:r>
                      <a:endParaRPr b="1" sz="10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hMerge="1"/>
                <a:tc hMerge="1"/>
                <a:tc hMerge="1"/>
                <a:tc hMerge="1"/>
              </a:tr>
              <a:tr h="200025">
                <a:tc>
                  <a:txBody>
                    <a:bodyPr/>
                    <a:lstStyle/>
                    <a:p>
                      <a:pPr indent="0" lvl="0" marL="0" rtl="0" algn="ctr">
                        <a:lnSpc>
                          <a:spcPct val="115000"/>
                        </a:lnSpc>
                        <a:spcBef>
                          <a:spcPts val="0"/>
                        </a:spcBef>
                        <a:spcAft>
                          <a:spcPts val="0"/>
                        </a:spcAft>
                        <a:buNone/>
                      </a:pPr>
                      <a:r>
                        <a:rPr lang="en" sz="1200">
                          <a:solidFill>
                            <a:srgbClr val="212123"/>
                          </a:solidFill>
                          <a:latin typeface="News Cycle"/>
                          <a:ea typeface="News Cycle"/>
                          <a:cs typeface="News Cycle"/>
                          <a:sym typeface="News Cycle"/>
                        </a:rPr>
                        <a:t>1</a:t>
                      </a:r>
                      <a:endParaRPr sz="1200">
                        <a:solidFill>
                          <a:srgbClr val="212123"/>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A. ARNOLD, M. AUSDEMORE</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1:05.27</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2019</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S. PARR, E. SCARBOROUGH</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M. RUTH, O. SCARBOROUGH</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lnL cap="flat" cmpd="sng" w="9525">
                      <a:solidFill>
                        <a:srgbClr val="000000">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212123"/>
                          </a:solidFill>
                          <a:latin typeface="News Cycle"/>
                          <a:ea typeface="News Cycle"/>
                          <a:cs typeface="News Cycle"/>
                          <a:sym typeface="News Cycle"/>
                        </a:rPr>
                        <a:t>1:06.21</a:t>
                      </a:r>
                      <a:endParaRPr sz="1200">
                        <a:solidFill>
                          <a:srgbClr val="212123"/>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2016</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K. WILWERDING, M. DEAN</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lnL cap="flat" cmpd="sng" w="9525">
                      <a:solidFill>
                        <a:srgbClr val="000000">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3</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212123"/>
                          </a:solidFill>
                          <a:latin typeface="News Cycle"/>
                          <a:ea typeface="News Cycle"/>
                          <a:cs typeface="News Cycle"/>
                          <a:sym typeface="News Cycle"/>
                        </a:rPr>
                        <a:t>O. SCARBOROUGH, A. KONFRST</a:t>
                      </a:r>
                      <a:endParaRPr sz="1200">
                        <a:solidFill>
                          <a:srgbClr val="212123"/>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lnL cap="flat" cmpd="sng" w="9525">
                      <a:solidFill>
                        <a:srgbClr val="000000">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1:06.98</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2015</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51450">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212123"/>
                          </a:solidFill>
                          <a:latin typeface="News Cycle"/>
                          <a:ea typeface="News Cycle"/>
                          <a:cs typeface="News Cycle"/>
                          <a:sym typeface="News Cycle"/>
                        </a:rPr>
                        <a:t>M. DEAN, M. RUTH</a:t>
                      </a:r>
                      <a:endParaRPr sz="1200">
                        <a:solidFill>
                          <a:srgbClr val="212123"/>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51450">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4</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212123"/>
                          </a:solidFill>
                          <a:latin typeface="News Cycle"/>
                          <a:ea typeface="News Cycle"/>
                          <a:cs typeface="News Cycle"/>
                          <a:sym typeface="News Cycle"/>
                        </a:rPr>
                        <a:t>A. BROWN, D. JACKSON</a:t>
                      </a:r>
                      <a:endParaRPr sz="1200">
                        <a:solidFill>
                          <a:srgbClr val="212123"/>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1:07.65</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2010</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51450">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212123"/>
                          </a:solidFill>
                          <a:latin typeface="News Cycle"/>
                          <a:ea typeface="News Cycle"/>
                          <a:cs typeface="News Cycle"/>
                          <a:sym typeface="News Cycle"/>
                        </a:rPr>
                        <a:t>K. FINN, M. LIPARADO</a:t>
                      </a:r>
                      <a:endParaRPr sz="1200">
                        <a:solidFill>
                          <a:srgbClr val="212123"/>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5</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M. RUTH, O. SCARBOROUGH</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1:08.09</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2016</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51450">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N. SMITH, M. DEAN</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6</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A. ARNOLD, M. AUSDEMORE</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1:08.73</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2019</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51450">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S. PARR, K. JONES</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51450">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7</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212123"/>
                          </a:solidFill>
                          <a:latin typeface="News Cycle"/>
                          <a:ea typeface="News Cycle"/>
                          <a:cs typeface="News Cycle"/>
                          <a:sym typeface="News Cycle"/>
                        </a:rPr>
                        <a:t>A. BROWN, D. JACKSON</a:t>
                      </a:r>
                      <a:endParaRPr sz="1200">
                        <a:solidFill>
                          <a:srgbClr val="212123"/>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1:08.82</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2011</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333375">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212123"/>
                          </a:solidFill>
                          <a:latin typeface="News Cycle"/>
                          <a:ea typeface="News Cycle"/>
                          <a:cs typeface="News Cycle"/>
                          <a:sym typeface="News Cycle"/>
                        </a:rPr>
                        <a:t>L. FISHER, M. LIPAOTO</a:t>
                      </a:r>
                      <a:endParaRPr sz="1200">
                        <a:solidFill>
                          <a:srgbClr val="212123"/>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51450">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8</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A. ARNOLD, S. PARR</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T. BERTINI, M. AUSDEMORE</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1:08.99</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2018</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bl>
          </a:graphicData>
        </a:graphic>
      </p:graphicFrame>
      <p:graphicFrame>
        <p:nvGraphicFramePr>
          <p:cNvPr id="133" name="Google Shape;133;p22"/>
          <p:cNvGraphicFramePr/>
          <p:nvPr/>
        </p:nvGraphicFramePr>
        <p:xfrm>
          <a:off x="829163" y="5661075"/>
          <a:ext cx="3000000" cy="3000000"/>
        </p:xfrm>
        <a:graphic>
          <a:graphicData uri="http://schemas.openxmlformats.org/drawingml/2006/table">
            <a:tbl>
              <a:tblPr>
                <a:noFill/>
                <a:tableStyleId>{AD2DA2E7-C5AB-4C33-9A89-B8772F2D8CE4}</a:tableStyleId>
              </a:tblPr>
              <a:tblGrid>
                <a:gridCol w="447675"/>
                <a:gridCol w="2800350"/>
                <a:gridCol w="952500"/>
                <a:gridCol w="952500"/>
                <a:gridCol w="952500"/>
              </a:tblGrid>
              <a:tr h="238125">
                <a:tc gridSpan="5">
                  <a:txBody>
                    <a:bodyPr/>
                    <a:lstStyle/>
                    <a:p>
                      <a:pPr indent="0" lvl="0" marL="0" marR="0" rtl="0" algn="ctr">
                        <a:lnSpc>
                          <a:spcPct val="115000"/>
                        </a:lnSpc>
                        <a:spcBef>
                          <a:spcPts val="0"/>
                        </a:spcBef>
                        <a:spcAft>
                          <a:spcPts val="0"/>
                        </a:spcAft>
                        <a:buNone/>
                      </a:pPr>
                      <a:r>
                        <a:rPr b="1" lang="en" sz="1600">
                          <a:latin typeface="News Cycle"/>
                          <a:ea typeface="News Cycle"/>
                          <a:cs typeface="News Cycle"/>
                          <a:sym typeface="News Cycle"/>
                        </a:rPr>
                        <a:t>DISTANCE MEDLEY RELAY</a:t>
                      </a:r>
                      <a:endParaRPr b="1" sz="1600">
                        <a:latin typeface="News Cycle"/>
                        <a:ea typeface="News Cycle"/>
                        <a:cs typeface="News Cycle"/>
                        <a:sym typeface="News Cycle"/>
                      </a:endParaRPr>
                    </a:p>
                    <a:p>
                      <a:pPr indent="0" lvl="0" marL="0" marR="0" rtl="0" algn="ctr">
                        <a:lnSpc>
                          <a:spcPct val="115000"/>
                        </a:lnSpc>
                        <a:spcBef>
                          <a:spcPts val="0"/>
                        </a:spcBef>
                        <a:spcAft>
                          <a:spcPts val="0"/>
                        </a:spcAft>
                        <a:buNone/>
                      </a:pPr>
                      <a:r>
                        <a:t/>
                      </a:r>
                      <a:endParaRPr b="1" sz="10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hMerge="1"/>
                <a:tc hMerge="1"/>
                <a:tc hMerge="1"/>
                <a:tc hMerge="1"/>
              </a:tr>
              <a:tr h="238125">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C. PAZERKA, J. MINGO</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4:11.7</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1974</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spcBef>
                          <a:spcPts val="0"/>
                        </a:spcBef>
                        <a:spcAft>
                          <a:spcPts val="0"/>
                        </a:spcAft>
                        <a:buNone/>
                      </a:pPr>
                      <a:r>
                        <a:t/>
                      </a:r>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T. MCGINNIS, P. HODGSON</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S. JENS, J. DASHNER</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4:20.7</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2003</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spcBef>
                          <a:spcPts val="0"/>
                        </a:spcBef>
                        <a:spcAft>
                          <a:spcPts val="0"/>
                        </a:spcAft>
                        <a:buNone/>
                      </a:pPr>
                      <a:r>
                        <a:t/>
                      </a:r>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C. SONDAG, K. JENS</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3</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P. HAYS, J. DASHNER</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4:21.72</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2004</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spcBef>
                          <a:spcPts val="0"/>
                        </a:spcBef>
                        <a:spcAft>
                          <a:spcPts val="0"/>
                        </a:spcAft>
                        <a:buNone/>
                      </a:pPr>
                      <a:r>
                        <a:t/>
                      </a:r>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C. SONDAG, K. JENS</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4</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B. ARNOLD, L. BECKER</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4:22.21</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2019</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spcBef>
                          <a:spcPts val="0"/>
                        </a:spcBef>
                        <a:spcAft>
                          <a:spcPts val="0"/>
                        </a:spcAft>
                        <a:buNone/>
                      </a:pPr>
                      <a:r>
                        <a:t/>
                      </a:r>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A. SCHULTZ, J. SCHRAFT</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5</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S. SALERNO, S. BREWSER</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4:22.48</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2011</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spcBef>
                          <a:spcPts val="0"/>
                        </a:spcBef>
                        <a:spcAft>
                          <a:spcPts val="0"/>
                        </a:spcAft>
                        <a:buNone/>
                      </a:pPr>
                      <a:r>
                        <a:t/>
                      </a:r>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K. CAUDILL, C. COOPER</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sz="1200">
                          <a:solidFill>
                            <a:srgbClr val="232324"/>
                          </a:solidFill>
                          <a:latin typeface="News Cycle"/>
                          <a:ea typeface="News Cycle"/>
                          <a:cs typeface="News Cycle"/>
                          <a:sym typeface="News Cycle"/>
                        </a:rPr>
                        <a:t>6</a:t>
                      </a:r>
                      <a:endParaRPr sz="1200">
                        <a:solidFill>
                          <a:srgbClr val="232324"/>
                        </a:solidFill>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C. CLEMENT, S. BREWSTER</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4:25.30</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2009</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spcBef>
                          <a:spcPts val="0"/>
                        </a:spcBef>
                        <a:spcAft>
                          <a:spcPts val="0"/>
                        </a:spcAft>
                        <a:buNone/>
                      </a:pPr>
                      <a:r>
                        <a:t/>
                      </a:r>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S. RINGSDORF, J. TURCOTTE</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spcBef>
                          <a:spcPts val="0"/>
                        </a:spcBef>
                        <a:spcAft>
                          <a:spcPts val="0"/>
                        </a:spcAft>
                        <a:buNone/>
                      </a:pPr>
                      <a:r>
                        <a:t/>
                      </a:r>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LAST TOP TIME AS OF 2016</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4:26.45</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2009</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pic>
        <p:nvPicPr>
          <p:cNvPr id="138" name="Google Shape;138;p23"/>
          <p:cNvPicPr preferRelativeResize="0"/>
          <p:nvPr/>
        </p:nvPicPr>
        <p:blipFill>
          <a:blip r:embed="rId3">
            <a:alphaModFix/>
          </a:blip>
          <a:stretch>
            <a:fillRect/>
          </a:stretch>
        </p:blipFill>
        <p:spPr>
          <a:xfrm>
            <a:off x="0" y="0"/>
            <a:ext cx="7772400" cy="10058400"/>
          </a:xfrm>
          <a:prstGeom prst="rect">
            <a:avLst/>
          </a:prstGeom>
          <a:noFill/>
          <a:ln>
            <a:noFill/>
          </a:ln>
        </p:spPr>
      </p:pic>
      <p:graphicFrame>
        <p:nvGraphicFramePr>
          <p:cNvPr id="139" name="Google Shape;139;p23"/>
          <p:cNvGraphicFramePr/>
          <p:nvPr/>
        </p:nvGraphicFramePr>
        <p:xfrm>
          <a:off x="833438" y="1581165"/>
          <a:ext cx="3000000" cy="3000000"/>
        </p:xfrm>
        <a:graphic>
          <a:graphicData uri="http://schemas.openxmlformats.org/drawingml/2006/table">
            <a:tbl>
              <a:tblPr>
                <a:noFill/>
                <a:tableStyleId>{AD2DA2E7-C5AB-4C33-9A89-B8772F2D8CE4}</a:tableStyleId>
              </a:tblPr>
              <a:tblGrid>
                <a:gridCol w="447675"/>
                <a:gridCol w="2800350"/>
                <a:gridCol w="952500"/>
                <a:gridCol w="952500"/>
                <a:gridCol w="952500"/>
              </a:tblGrid>
              <a:tr h="336425">
                <a:tc gridSpan="5">
                  <a:txBody>
                    <a:bodyPr/>
                    <a:lstStyle/>
                    <a:p>
                      <a:pPr indent="0" lvl="0" marL="0" marR="0" rtl="0" algn="ctr">
                        <a:lnSpc>
                          <a:spcPct val="115000"/>
                        </a:lnSpc>
                        <a:spcBef>
                          <a:spcPts val="0"/>
                        </a:spcBef>
                        <a:spcAft>
                          <a:spcPts val="0"/>
                        </a:spcAft>
                        <a:buNone/>
                      </a:pPr>
                      <a:r>
                        <a:rPr b="1" lang="en" sz="1600"/>
                        <a:t>100 METER DASH</a:t>
                      </a:r>
                      <a:endParaRPr b="1" sz="1600"/>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hMerge="1"/>
                <a:tc hMerge="1"/>
                <a:tc hMerge="1"/>
                <a:tc hMerge="1"/>
              </a:tr>
              <a:tr h="301750">
                <a:tc gridSpan="5">
                  <a:txBody>
                    <a:bodyPr/>
                    <a:lstStyle/>
                    <a:p>
                      <a:pPr indent="0" lvl="0" marL="0" marR="0" rtl="0" algn="ctr">
                        <a:lnSpc>
                          <a:spcPct val="115000"/>
                        </a:lnSpc>
                        <a:spcBef>
                          <a:spcPts val="0"/>
                        </a:spcBef>
                        <a:spcAft>
                          <a:spcPts val="0"/>
                        </a:spcAft>
                        <a:buNone/>
                      </a:pPr>
                      <a:r>
                        <a:t/>
                      </a:r>
                      <a:endParaRPr b="1" sz="1600"/>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hMerge="1"/>
                <a:tc hMerge="1"/>
                <a:tc hMerge="1"/>
                <a:tc hMerge="1"/>
              </a:tr>
              <a:tr h="269125">
                <a:tc>
                  <a:txBody>
                    <a:bodyPr/>
                    <a:lstStyle/>
                    <a:p>
                      <a:pPr indent="0" lvl="0" marL="0" rtl="0" algn="ctr">
                        <a:lnSpc>
                          <a:spcPct val="115000"/>
                        </a:lnSpc>
                        <a:spcBef>
                          <a:spcPts val="0"/>
                        </a:spcBef>
                        <a:spcAft>
                          <a:spcPts val="0"/>
                        </a:spcAft>
                        <a:buNone/>
                      </a:pPr>
                      <a:r>
                        <a:rPr lang="en" sz="1200"/>
                        <a:t>1</a:t>
                      </a:r>
                      <a:endParaRPr sz="1200"/>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t>LAURIE MAIERS</a:t>
                      </a:r>
                      <a:endParaRPr sz="1200"/>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t>12.3</a:t>
                      </a:r>
                      <a:endParaRPr sz="1200"/>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t>1975</a:t>
                      </a:r>
                      <a:endParaRPr sz="1200"/>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69125">
                <a:tc>
                  <a:txBody>
                    <a:bodyPr/>
                    <a:lstStyle/>
                    <a:p>
                      <a:pPr indent="0" lvl="0" marL="0" rtl="0" algn="ctr">
                        <a:lnSpc>
                          <a:spcPct val="115000"/>
                        </a:lnSpc>
                        <a:spcBef>
                          <a:spcPts val="0"/>
                        </a:spcBef>
                        <a:spcAft>
                          <a:spcPts val="0"/>
                        </a:spcAft>
                        <a:buNone/>
                      </a:pPr>
                      <a:r>
                        <a:rPr lang="en" sz="1200">
                          <a:solidFill>
                            <a:srgbClr val="151516"/>
                          </a:solidFill>
                          <a:latin typeface="News Cycle"/>
                          <a:ea typeface="News Cycle"/>
                          <a:cs typeface="News Cycle"/>
                          <a:sym typeface="News Cycle"/>
                        </a:rPr>
                        <a:t>2</a:t>
                      </a:r>
                      <a:endParaRPr sz="1200">
                        <a:solidFill>
                          <a:srgbClr val="151516"/>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t>SHANIECE NOTT</a:t>
                      </a:r>
                      <a:endParaRPr sz="1200"/>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t>12.32</a:t>
                      </a:r>
                      <a:endParaRPr sz="1200"/>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t>2010</a:t>
                      </a:r>
                      <a:endParaRPr sz="1200"/>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69125">
                <a:tc>
                  <a:txBody>
                    <a:bodyPr/>
                    <a:lstStyle/>
                    <a:p>
                      <a:pPr indent="0" lvl="0" marL="0" rtl="0" algn="ctr">
                        <a:lnSpc>
                          <a:spcPct val="115000"/>
                        </a:lnSpc>
                        <a:spcBef>
                          <a:spcPts val="0"/>
                        </a:spcBef>
                        <a:spcAft>
                          <a:spcPts val="0"/>
                        </a:spcAft>
                        <a:buNone/>
                      </a:pPr>
                      <a:r>
                        <a:rPr lang="en" sz="1200"/>
                        <a:t>3</a:t>
                      </a:r>
                      <a:endParaRPr sz="1200"/>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t>JENNY MIKESELL</a:t>
                      </a:r>
                      <a:endParaRPr sz="1200"/>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t>12.53</a:t>
                      </a:r>
                      <a:endParaRPr sz="1200"/>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t>1985</a:t>
                      </a:r>
                      <a:endParaRPr sz="1200"/>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69125">
                <a:tc>
                  <a:txBody>
                    <a:bodyPr/>
                    <a:lstStyle/>
                    <a:p>
                      <a:pPr indent="0" lvl="0" marL="0" rtl="0" algn="ctr">
                        <a:lnSpc>
                          <a:spcPct val="115000"/>
                        </a:lnSpc>
                        <a:spcBef>
                          <a:spcPts val="0"/>
                        </a:spcBef>
                        <a:spcAft>
                          <a:spcPts val="0"/>
                        </a:spcAft>
                        <a:buNone/>
                      </a:pPr>
                      <a:r>
                        <a:rPr lang="en" sz="1200"/>
                        <a:t>4</a:t>
                      </a:r>
                      <a:endParaRPr sz="1200"/>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t>KECIA CAUDILL</a:t>
                      </a:r>
                      <a:endParaRPr sz="1200"/>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t>12.58</a:t>
                      </a:r>
                      <a:endParaRPr sz="1200"/>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t>2012</a:t>
                      </a:r>
                      <a:endParaRPr sz="1200"/>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69125">
                <a:tc>
                  <a:txBody>
                    <a:bodyPr/>
                    <a:lstStyle/>
                    <a:p>
                      <a:pPr indent="0" lvl="0" marL="0" rtl="0" algn="ctr">
                        <a:lnSpc>
                          <a:spcPct val="115000"/>
                        </a:lnSpc>
                        <a:spcBef>
                          <a:spcPts val="0"/>
                        </a:spcBef>
                        <a:spcAft>
                          <a:spcPts val="0"/>
                        </a:spcAft>
                        <a:buNone/>
                      </a:pPr>
                      <a:r>
                        <a:rPr lang="en" sz="1200"/>
                        <a:t>5</a:t>
                      </a:r>
                      <a:endParaRPr sz="1200"/>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t>NICOLE BRUCE</a:t>
                      </a:r>
                      <a:endParaRPr sz="1200"/>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t>12.6</a:t>
                      </a:r>
                      <a:endParaRPr sz="1200"/>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t>1997</a:t>
                      </a:r>
                      <a:endParaRPr sz="1200"/>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69125">
                <a:tc>
                  <a:txBody>
                    <a:bodyPr/>
                    <a:lstStyle/>
                    <a:p>
                      <a:pPr indent="0" lvl="0" marL="0" rtl="0" algn="ctr">
                        <a:lnSpc>
                          <a:spcPct val="115000"/>
                        </a:lnSpc>
                        <a:spcBef>
                          <a:spcPts val="0"/>
                        </a:spcBef>
                        <a:spcAft>
                          <a:spcPts val="0"/>
                        </a:spcAft>
                        <a:buNone/>
                      </a:pPr>
                      <a:r>
                        <a:rPr lang="en" sz="1200"/>
                        <a:t>5</a:t>
                      </a:r>
                      <a:endParaRPr sz="1200"/>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t>SARAH NORD</a:t>
                      </a:r>
                      <a:endParaRPr sz="1200"/>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t>12.6</a:t>
                      </a:r>
                      <a:endParaRPr sz="1200"/>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t>2000</a:t>
                      </a:r>
                      <a:endParaRPr sz="1200"/>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69125">
                <a:tc>
                  <a:txBody>
                    <a:bodyPr/>
                    <a:lstStyle/>
                    <a:p>
                      <a:pPr indent="0" lvl="0" marL="0" rtl="0" algn="ctr">
                        <a:lnSpc>
                          <a:spcPct val="115000"/>
                        </a:lnSpc>
                        <a:spcBef>
                          <a:spcPts val="0"/>
                        </a:spcBef>
                        <a:spcAft>
                          <a:spcPts val="0"/>
                        </a:spcAft>
                        <a:buNone/>
                      </a:pPr>
                      <a:r>
                        <a:rPr lang="en" sz="1200"/>
                        <a:t>5</a:t>
                      </a:r>
                      <a:endParaRPr sz="1200"/>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t>SARAH JENS</a:t>
                      </a:r>
                      <a:endParaRPr sz="1200"/>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t>12.6</a:t>
                      </a:r>
                      <a:endParaRPr sz="1200"/>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151516"/>
                          </a:solidFill>
                          <a:latin typeface="News Cycle"/>
                          <a:ea typeface="News Cycle"/>
                          <a:cs typeface="News Cycle"/>
                          <a:sym typeface="News Cycle"/>
                        </a:rPr>
                        <a:t>2003</a:t>
                      </a:r>
                      <a:endParaRPr sz="1200">
                        <a:solidFill>
                          <a:srgbClr val="151516"/>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69125">
                <a:tc>
                  <a:txBody>
                    <a:bodyPr/>
                    <a:lstStyle/>
                    <a:p>
                      <a:pPr indent="0" lvl="0" marL="0" rtl="0" algn="ctr">
                        <a:lnSpc>
                          <a:spcPct val="115000"/>
                        </a:lnSpc>
                        <a:spcBef>
                          <a:spcPts val="0"/>
                        </a:spcBef>
                        <a:spcAft>
                          <a:spcPts val="0"/>
                        </a:spcAft>
                        <a:buNone/>
                      </a:pPr>
                      <a:r>
                        <a:rPr lang="en" sz="1200"/>
                        <a:t>5</a:t>
                      </a:r>
                      <a:endParaRPr sz="1200"/>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t>SHANIECE NOTT</a:t>
                      </a:r>
                      <a:endParaRPr sz="1200"/>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t>12.6</a:t>
                      </a:r>
                      <a:endParaRPr sz="1200"/>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t>2010</a:t>
                      </a:r>
                      <a:endParaRPr sz="1200"/>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69125">
                <a:tc>
                  <a:txBody>
                    <a:bodyPr/>
                    <a:lstStyle/>
                    <a:p>
                      <a:pPr indent="0" lvl="0" marL="0" rtl="0" algn="ctr">
                        <a:lnSpc>
                          <a:spcPct val="115000"/>
                        </a:lnSpc>
                        <a:spcBef>
                          <a:spcPts val="0"/>
                        </a:spcBef>
                        <a:spcAft>
                          <a:spcPts val="0"/>
                        </a:spcAft>
                        <a:buNone/>
                      </a:pPr>
                      <a:r>
                        <a:rPr lang="en" sz="1200"/>
                        <a:t>9</a:t>
                      </a:r>
                      <a:endParaRPr sz="1200"/>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t>LYDIA BIENLIEN</a:t>
                      </a:r>
                      <a:endParaRPr sz="1200"/>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t>12.65</a:t>
                      </a:r>
                      <a:endParaRPr sz="1200"/>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t>2008</a:t>
                      </a:r>
                      <a:endParaRPr sz="1200"/>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69125">
                <a:tc>
                  <a:txBody>
                    <a:bodyPr/>
                    <a:lstStyle/>
                    <a:p>
                      <a:pPr indent="0" lvl="0" marL="0" rtl="0" algn="l">
                        <a:spcBef>
                          <a:spcPts val="0"/>
                        </a:spcBef>
                        <a:spcAft>
                          <a:spcPts val="0"/>
                        </a:spcAft>
                        <a:buNone/>
                      </a:pPr>
                      <a:r>
                        <a:t/>
                      </a:r>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69125">
                <a:tc>
                  <a:txBody>
                    <a:bodyPr/>
                    <a:lstStyle/>
                    <a:p>
                      <a:pPr indent="0" lvl="0" marL="0" rtl="0" algn="ctr">
                        <a:spcBef>
                          <a:spcPts val="0"/>
                        </a:spcBef>
                        <a:spcAft>
                          <a:spcPts val="0"/>
                        </a:spcAft>
                        <a:buNone/>
                      </a:pPr>
                      <a:r>
                        <a:t/>
                      </a:r>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336425">
                <a:tc gridSpan="5">
                  <a:txBody>
                    <a:bodyPr/>
                    <a:lstStyle/>
                    <a:p>
                      <a:pPr indent="0" lvl="0" marL="0" marR="0" rtl="0" algn="ctr">
                        <a:lnSpc>
                          <a:spcPct val="115000"/>
                        </a:lnSpc>
                        <a:spcBef>
                          <a:spcPts val="0"/>
                        </a:spcBef>
                        <a:spcAft>
                          <a:spcPts val="0"/>
                        </a:spcAft>
                        <a:buNone/>
                      </a:pPr>
                      <a:r>
                        <a:rPr b="1" lang="en" sz="1600">
                          <a:solidFill>
                            <a:srgbClr val="232324"/>
                          </a:solidFill>
                          <a:latin typeface="News Cycle"/>
                          <a:ea typeface="News Cycle"/>
                          <a:cs typeface="News Cycle"/>
                          <a:sym typeface="News Cycle"/>
                        </a:rPr>
                        <a:t>400 METER DASH</a:t>
                      </a:r>
                      <a:endParaRPr b="1" sz="1600">
                        <a:solidFill>
                          <a:srgbClr val="232324"/>
                        </a:solidFill>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hMerge="1"/>
                <a:tc hMerge="1"/>
                <a:tc hMerge="1"/>
                <a:tc hMerge="1"/>
              </a:tr>
              <a:tr h="301750">
                <a:tc gridSpan="5">
                  <a:txBody>
                    <a:bodyPr/>
                    <a:lstStyle/>
                    <a:p>
                      <a:pPr indent="0" lvl="0" marL="0" marR="0" rtl="0" algn="ctr">
                        <a:lnSpc>
                          <a:spcPct val="115000"/>
                        </a:lnSpc>
                        <a:spcBef>
                          <a:spcPts val="0"/>
                        </a:spcBef>
                        <a:spcAft>
                          <a:spcPts val="0"/>
                        </a:spcAft>
                        <a:buNone/>
                      </a:pPr>
                      <a:r>
                        <a:t/>
                      </a:r>
                      <a:endParaRPr b="1" sz="1600">
                        <a:solidFill>
                          <a:srgbClr val="232324"/>
                        </a:solidFill>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hMerge="1"/>
                <a:tc hMerge="1"/>
                <a:tc hMerge="1"/>
                <a:tc hMerge="1"/>
              </a:tr>
              <a:tr h="269125">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JANETTE SCHRAFT</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57.64</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2019</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69125">
                <a:tc>
                  <a:txBody>
                    <a:bodyPr/>
                    <a:lstStyle/>
                    <a:p>
                      <a:pPr indent="0" lvl="0" marL="0" rtl="0" algn="ctr">
                        <a:lnSpc>
                          <a:spcPct val="115000"/>
                        </a:lnSpc>
                        <a:spcBef>
                          <a:spcPts val="0"/>
                        </a:spcBef>
                        <a:spcAft>
                          <a:spcPts val="0"/>
                        </a:spcAft>
                        <a:buNone/>
                      </a:pPr>
                      <a:r>
                        <a:rPr lang="en" sz="1200">
                          <a:solidFill>
                            <a:srgbClr val="232324"/>
                          </a:solidFill>
                          <a:latin typeface="News Cycle"/>
                          <a:ea typeface="News Cycle"/>
                          <a:cs typeface="News Cycle"/>
                          <a:sym typeface="News Cycle"/>
                        </a:rPr>
                        <a:t>2</a:t>
                      </a:r>
                      <a:endParaRPr sz="1200">
                        <a:solidFill>
                          <a:srgbClr val="232324"/>
                        </a:solidFill>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PAT HODGSON</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58.7</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1973</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69125">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3</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MOLLY DEAN</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58.87</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2016</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69125">
                <a:tc>
                  <a:txBody>
                    <a:bodyPr/>
                    <a:lstStyle/>
                    <a:p>
                      <a:pPr indent="0" lvl="0" marL="0" rtl="0" algn="ctr">
                        <a:lnSpc>
                          <a:spcPct val="115000"/>
                        </a:lnSpc>
                        <a:spcBef>
                          <a:spcPts val="0"/>
                        </a:spcBef>
                        <a:spcAft>
                          <a:spcPts val="0"/>
                        </a:spcAft>
                        <a:buNone/>
                      </a:pPr>
                      <a:r>
                        <a:rPr lang="en" sz="1200">
                          <a:solidFill>
                            <a:srgbClr val="232324"/>
                          </a:solidFill>
                          <a:latin typeface="News Cycle"/>
                          <a:ea typeface="News Cycle"/>
                          <a:cs typeface="News Cycle"/>
                          <a:sym typeface="News Cycle"/>
                        </a:rPr>
                        <a:t>4</a:t>
                      </a:r>
                      <a:endParaRPr sz="1200">
                        <a:solidFill>
                          <a:srgbClr val="232324"/>
                        </a:solidFill>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JAEDA WILSON</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1:00.06</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2019</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69125">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5</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LYNNETTE WOODROW</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1:00.14</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2002</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69125">
                <a:tc>
                  <a:txBody>
                    <a:bodyPr/>
                    <a:lstStyle/>
                    <a:p>
                      <a:pPr indent="0" lvl="0" marL="0" rtl="0" algn="ctr">
                        <a:lnSpc>
                          <a:spcPct val="115000"/>
                        </a:lnSpc>
                        <a:spcBef>
                          <a:spcPts val="0"/>
                        </a:spcBef>
                        <a:spcAft>
                          <a:spcPts val="0"/>
                        </a:spcAft>
                        <a:buNone/>
                      </a:pPr>
                      <a:r>
                        <a:rPr lang="en" sz="1200">
                          <a:solidFill>
                            <a:srgbClr val="232324"/>
                          </a:solidFill>
                          <a:latin typeface="News Cycle"/>
                          <a:ea typeface="News Cycle"/>
                          <a:cs typeface="News Cycle"/>
                          <a:sym typeface="News Cycle"/>
                        </a:rPr>
                        <a:t>6</a:t>
                      </a:r>
                      <a:endParaRPr sz="1200">
                        <a:solidFill>
                          <a:srgbClr val="232324"/>
                        </a:solidFill>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ALLISON ALDRICH</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1:00.81</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1991</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69125">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7</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LYDIA BIENLIEN</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1:00.98</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2008</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69125">
                <a:tc>
                  <a:txBody>
                    <a:bodyPr/>
                    <a:lstStyle/>
                    <a:p>
                      <a:pPr indent="0" lvl="0" marL="0" rtl="0" algn="ctr">
                        <a:lnSpc>
                          <a:spcPct val="115000"/>
                        </a:lnSpc>
                        <a:spcBef>
                          <a:spcPts val="0"/>
                        </a:spcBef>
                        <a:spcAft>
                          <a:spcPts val="0"/>
                        </a:spcAft>
                        <a:buNone/>
                      </a:pPr>
                      <a:r>
                        <a:rPr lang="en" sz="1200">
                          <a:solidFill>
                            <a:srgbClr val="232324"/>
                          </a:solidFill>
                          <a:latin typeface="News Cycle"/>
                          <a:ea typeface="News Cycle"/>
                          <a:cs typeface="News Cycle"/>
                          <a:sym typeface="News Cycle"/>
                        </a:rPr>
                        <a:t>8</a:t>
                      </a:r>
                      <a:endParaRPr sz="1200">
                        <a:solidFill>
                          <a:srgbClr val="232324"/>
                        </a:solidFill>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CORTNEY SONDAG</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1:01.09</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2003</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69125">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9</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CORYL MATHENY</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1:01.29</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2019</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69125">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10</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JAEDA WILSON</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1:01.48</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2018</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pic>
        <p:nvPicPr>
          <p:cNvPr id="144" name="Google Shape;144;p24"/>
          <p:cNvPicPr preferRelativeResize="0"/>
          <p:nvPr/>
        </p:nvPicPr>
        <p:blipFill>
          <a:blip r:embed="rId3">
            <a:alphaModFix/>
          </a:blip>
          <a:stretch>
            <a:fillRect/>
          </a:stretch>
        </p:blipFill>
        <p:spPr>
          <a:xfrm>
            <a:off x="0" y="0"/>
            <a:ext cx="7772400" cy="10058400"/>
          </a:xfrm>
          <a:prstGeom prst="rect">
            <a:avLst/>
          </a:prstGeom>
          <a:noFill/>
          <a:ln>
            <a:noFill/>
          </a:ln>
        </p:spPr>
      </p:pic>
      <p:graphicFrame>
        <p:nvGraphicFramePr>
          <p:cNvPr id="145" name="Google Shape;145;p24"/>
          <p:cNvGraphicFramePr/>
          <p:nvPr/>
        </p:nvGraphicFramePr>
        <p:xfrm>
          <a:off x="842875" y="1149663"/>
          <a:ext cx="3000000" cy="3000000"/>
        </p:xfrm>
        <a:graphic>
          <a:graphicData uri="http://schemas.openxmlformats.org/drawingml/2006/table">
            <a:tbl>
              <a:tblPr>
                <a:noFill/>
                <a:tableStyleId>{AD2DA2E7-C5AB-4C33-9A89-B8772F2D8CE4}</a:tableStyleId>
              </a:tblPr>
              <a:tblGrid>
                <a:gridCol w="447675"/>
                <a:gridCol w="2800350"/>
                <a:gridCol w="952500"/>
                <a:gridCol w="952500"/>
                <a:gridCol w="952500"/>
              </a:tblGrid>
              <a:tr h="238125">
                <a:tc gridSpan="5">
                  <a:txBody>
                    <a:bodyPr/>
                    <a:lstStyle/>
                    <a:p>
                      <a:pPr indent="0" lvl="0" marL="0" rtl="0" algn="ctr">
                        <a:lnSpc>
                          <a:spcPct val="115000"/>
                        </a:lnSpc>
                        <a:spcBef>
                          <a:spcPts val="0"/>
                        </a:spcBef>
                        <a:spcAft>
                          <a:spcPts val="0"/>
                        </a:spcAft>
                        <a:buNone/>
                      </a:pPr>
                      <a:r>
                        <a:rPr b="1" lang="en" sz="1800">
                          <a:latin typeface="News Cycle"/>
                          <a:ea typeface="News Cycle"/>
                          <a:cs typeface="News Cycle"/>
                          <a:sym typeface="News Cycle"/>
                        </a:rPr>
                        <a:t>4 x 200 RELAY</a:t>
                      </a:r>
                      <a:endParaRPr b="1"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hMerge="1"/>
                <a:tc hMerge="1"/>
                <a:tc hMerge="1"/>
                <a:tc hMerge="1"/>
              </a:tr>
              <a:tr h="238125">
                <a:tc gridSpan="5">
                  <a:txBody>
                    <a:bodyPr/>
                    <a:lstStyle/>
                    <a:p>
                      <a:pPr indent="0" lvl="0" marL="0" rtl="0" algn="ctr">
                        <a:lnSpc>
                          <a:spcPct val="115000"/>
                        </a:lnSpc>
                        <a:spcBef>
                          <a:spcPts val="0"/>
                        </a:spcBef>
                        <a:spcAft>
                          <a:spcPts val="0"/>
                        </a:spcAft>
                        <a:buNone/>
                      </a:pPr>
                      <a:r>
                        <a:t/>
                      </a:r>
                      <a:endParaRPr b="1" sz="16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hMerge="1"/>
                <a:tc hMerge="1"/>
                <a:tc hMerge="1"/>
                <a:tc hMerge="1"/>
              </a:tr>
              <a:tr h="238125">
                <a:tc>
                  <a:txBody>
                    <a:bodyPr/>
                    <a:lstStyle/>
                    <a:p>
                      <a:pPr indent="0" lvl="0" marL="0" rtl="0" algn="ctr">
                        <a:lnSpc>
                          <a:spcPct val="115000"/>
                        </a:lnSpc>
                        <a:spcBef>
                          <a:spcPts val="0"/>
                        </a:spcBef>
                        <a:spcAft>
                          <a:spcPts val="0"/>
                        </a:spcAft>
                        <a:buNone/>
                      </a:pPr>
                      <a:r>
                        <a:rPr lang="en" sz="1500">
                          <a:latin typeface="News Cycle"/>
                          <a:ea typeface="News Cycle"/>
                          <a:cs typeface="News Cycle"/>
                          <a:sym typeface="News Cycle"/>
                        </a:rPr>
                        <a:t>1</a:t>
                      </a:r>
                      <a:endParaRPr sz="15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500">
                          <a:latin typeface="News Cycle"/>
                          <a:ea typeface="News Cycle"/>
                          <a:cs typeface="News Cycle"/>
                          <a:sym typeface="News Cycle"/>
                        </a:rPr>
                        <a:t>S. ALLGOOD, B. OSTRANDER</a:t>
                      </a:r>
                      <a:endParaRPr sz="15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5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500">
                          <a:latin typeface="News Cycle"/>
                          <a:ea typeface="News Cycle"/>
                          <a:cs typeface="News Cycle"/>
                          <a:sym typeface="News Cycle"/>
                        </a:rPr>
                        <a:t>1:45.48</a:t>
                      </a:r>
                      <a:endParaRPr sz="15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500">
                          <a:latin typeface="News Cycle"/>
                          <a:ea typeface="News Cycle"/>
                          <a:cs typeface="News Cycle"/>
                          <a:sym typeface="News Cycle"/>
                        </a:rPr>
                        <a:t>2019</a:t>
                      </a:r>
                      <a:endParaRPr sz="15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l">
                        <a:spcBef>
                          <a:spcPts val="0"/>
                        </a:spcBef>
                        <a:spcAft>
                          <a:spcPts val="0"/>
                        </a:spcAft>
                        <a:buNone/>
                      </a:pPr>
                      <a:r>
                        <a:t/>
                      </a:r>
                      <a:endParaRPr sz="15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500">
                          <a:latin typeface="News Cycle"/>
                          <a:ea typeface="News Cycle"/>
                          <a:cs typeface="News Cycle"/>
                          <a:sym typeface="News Cycle"/>
                        </a:rPr>
                        <a:t>J. WILSON, C. MATHENY</a:t>
                      </a:r>
                      <a:endParaRPr sz="15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5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5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5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sz="1500">
                          <a:latin typeface="News Cycle"/>
                          <a:ea typeface="News Cycle"/>
                          <a:cs typeface="News Cycle"/>
                          <a:sym typeface="News Cycle"/>
                        </a:rPr>
                        <a:t>2</a:t>
                      </a:r>
                      <a:endParaRPr sz="15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500">
                          <a:latin typeface="News Cycle"/>
                          <a:ea typeface="News Cycle"/>
                          <a:cs typeface="News Cycle"/>
                          <a:sym typeface="News Cycle"/>
                        </a:rPr>
                        <a:t>K. CAUDILL, C WEBSTER</a:t>
                      </a:r>
                      <a:endParaRPr sz="15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5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500">
                          <a:latin typeface="News Cycle"/>
                          <a:ea typeface="News Cycle"/>
                          <a:cs typeface="News Cycle"/>
                          <a:sym typeface="News Cycle"/>
                        </a:rPr>
                        <a:t>1:45.73</a:t>
                      </a:r>
                      <a:endParaRPr sz="15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500">
                          <a:latin typeface="News Cycle"/>
                          <a:ea typeface="News Cycle"/>
                          <a:cs typeface="News Cycle"/>
                          <a:sym typeface="News Cycle"/>
                        </a:rPr>
                        <a:t>2013</a:t>
                      </a:r>
                      <a:endParaRPr sz="15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l">
                        <a:spcBef>
                          <a:spcPts val="0"/>
                        </a:spcBef>
                        <a:spcAft>
                          <a:spcPts val="0"/>
                        </a:spcAft>
                        <a:buNone/>
                      </a:pPr>
                      <a:r>
                        <a:t/>
                      </a:r>
                      <a:endParaRPr sz="15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500">
                          <a:latin typeface="News Cycle"/>
                          <a:ea typeface="News Cycle"/>
                          <a:cs typeface="News Cycle"/>
                          <a:sym typeface="News Cycle"/>
                        </a:rPr>
                        <a:t>S. SALERNO, M. DEAN</a:t>
                      </a:r>
                      <a:endParaRPr sz="15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5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5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5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sz="1500">
                          <a:latin typeface="News Cycle"/>
                          <a:ea typeface="News Cycle"/>
                          <a:cs typeface="News Cycle"/>
                          <a:sym typeface="News Cycle"/>
                        </a:rPr>
                        <a:t>3</a:t>
                      </a:r>
                      <a:endParaRPr sz="15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500">
                          <a:latin typeface="News Cycle"/>
                          <a:ea typeface="News Cycle"/>
                          <a:cs typeface="News Cycle"/>
                          <a:sym typeface="News Cycle"/>
                        </a:rPr>
                        <a:t>M. AUSDEMORE, B. OSTRANDER</a:t>
                      </a:r>
                      <a:endParaRPr sz="15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5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500">
                          <a:latin typeface="News Cycle"/>
                          <a:ea typeface="News Cycle"/>
                          <a:cs typeface="News Cycle"/>
                          <a:sym typeface="News Cycle"/>
                        </a:rPr>
                        <a:t>1:46.73</a:t>
                      </a:r>
                      <a:endParaRPr sz="15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500">
                          <a:latin typeface="News Cycle"/>
                          <a:ea typeface="News Cycle"/>
                          <a:cs typeface="News Cycle"/>
                          <a:sym typeface="News Cycle"/>
                        </a:rPr>
                        <a:t>2019</a:t>
                      </a:r>
                      <a:endParaRPr sz="15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l">
                        <a:spcBef>
                          <a:spcPts val="0"/>
                        </a:spcBef>
                        <a:spcAft>
                          <a:spcPts val="0"/>
                        </a:spcAft>
                        <a:buNone/>
                      </a:pPr>
                      <a:r>
                        <a:t/>
                      </a:r>
                      <a:endParaRPr sz="15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500">
                          <a:latin typeface="News Cycle"/>
                          <a:ea typeface="News Cycle"/>
                          <a:cs typeface="News Cycle"/>
                          <a:sym typeface="News Cycle"/>
                        </a:rPr>
                        <a:t>J. WILSON, C. MATHENY</a:t>
                      </a:r>
                      <a:endParaRPr sz="15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5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5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5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sz="1500">
                          <a:latin typeface="News Cycle"/>
                          <a:ea typeface="News Cycle"/>
                          <a:cs typeface="News Cycle"/>
                          <a:sym typeface="News Cycle"/>
                        </a:rPr>
                        <a:t>4</a:t>
                      </a:r>
                      <a:endParaRPr sz="15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500">
                          <a:latin typeface="News Cycle"/>
                          <a:ea typeface="News Cycle"/>
                          <a:cs typeface="News Cycle"/>
                          <a:sym typeface="News Cycle"/>
                        </a:rPr>
                        <a:t>D. BOMER, K CLARK</a:t>
                      </a:r>
                      <a:endParaRPr sz="15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5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500">
                          <a:latin typeface="News Cycle"/>
                          <a:ea typeface="News Cycle"/>
                          <a:cs typeface="News Cycle"/>
                          <a:sym typeface="News Cycle"/>
                        </a:rPr>
                        <a:t>1:46.87</a:t>
                      </a:r>
                      <a:endParaRPr sz="15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500">
                          <a:latin typeface="News Cycle"/>
                          <a:ea typeface="News Cycle"/>
                          <a:cs typeface="News Cycle"/>
                          <a:sym typeface="News Cycle"/>
                        </a:rPr>
                        <a:t>2015</a:t>
                      </a:r>
                      <a:endParaRPr sz="15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l">
                        <a:spcBef>
                          <a:spcPts val="0"/>
                        </a:spcBef>
                        <a:spcAft>
                          <a:spcPts val="0"/>
                        </a:spcAft>
                        <a:buNone/>
                      </a:pPr>
                      <a:r>
                        <a:t/>
                      </a:r>
                      <a:endParaRPr sz="15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500">
                          <a:latin typeface="News Cycle"/>
                          <a:ea typeface="News Cycle"/>
                          <a:cs typeface="News Cycle"/>
                          <a:sym typeface="News Cycle"/>
                        </a:rPr>
                        <a:t>C. MAGNUSSEN, M. DEAN</a:t>
                      </a:r>
                      <a:endParaRPr sz="15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5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5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5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sz="1500">
                          <a:latin typeface="News Cycle"/>
                          <a:ea typeface="News Cycle"/>
                          <a:cs typeface="News Cycle"/>
                          <a:sym typeface="News Cycle"/>
                        </a:rPr>
                        <a:t>5</a:t>
                      </a:r>
                      <a:endParaRPr sz="15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500">
                          <a:latin typeface="News Cycle"/>
                          <a:ea typeface="News Cycle"/>
                          <a:cs typeface="News Cycle"/>
                          <a:sym typeface="News Cycle"/>
                        </a:rPr>
                        <a:t>M. ROHRBERG, L. KARR</a:t>
                      </a:r>
                      <a:endParaRPr sz="15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5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500">
                          <a:latin typeface="News Cycle"/>
                          <a:ea typeface="News Cycle"/>
                          <a:cs typeface="News Cycle"/>
                          <a:sym typeface="News Cycle"/>
                        </a:rPr>
                        <a:t>1:47.0</a:t>
                      </a:r>
                      <a:endParaRPr sz="15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500">
                          <a:latin typeface="News Cycle"/>
                          <a:ea typeface="News Cycle"/>
                          <a:cs typeface="News Cycle"/>
                          <a:sym typeface="News Cycle"/>
                        </a:rPr>
                        <a:t>1977</a:t>
                      </a:r>
                      <a:endParaRPr sz="15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l">
                        <a:spcBef>
                          <a:spcPts val="0"/>
                        </a:spcBef>
                        <a:spcAft>
                          <a:spcPts val="0"/>
                        </a:spcAft>
                        <a:buNone/>
                      </a:pPr>
                      <a:r>
                        <a:t/>
                      </a:r>
                      <a:endParaRPr sz="15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500">
                          <a:latin typeface="News Cycle"/>
                          <a:ea typeface="News Cycle"/>
                          <a:cs typeface="News Cycle"/>
                          <a:sym typeface="News Cycle"/>
                        </a:rPr>
                        <a:t>M. ROHRBERG, J. MINGO</a:t>
                      </a:r>
                      <a:endParaRPr sz="15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5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5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5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sz="1500">
                          <a:latin typeface="News Cycle"/>
                          <a:ea typeface="News Cycle"/>
                          <a:cs typeface="News Cycle"/>
                          <a:sym typeface="News Cycle"/>
                        </a:rPr>
                        <a:t>6</a:t>
                      </a:r>
                      <a:endParaRPr sz="15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500">
                          <a:latin typeface="News Cycle"/>
                          <a:ea typeface="News Cycle"/>
                          <a:cs typeface="News Cycle"/>
                          <a:sym typeface="News Cycle"/>
                        </a:rPr>
                        <a:t>M. ARMSTRONG, L. WOODROW</a:t>
                      </a:r>
                      <a:endParaRPr sz="15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5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500">
                          <a:latin typeface="News Cycle"/>
                          <a:ea typeface="News Cycle"/>
                          <a:cs typeface="News Cycle"/>
                          <a:sym typeface="News Cycle"/>
                        </a:rPr>
                        <a:t>1:47.25</a:t>
                      </a:r>
                      <a:endParaRPr sz="15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500">
                          <a:latin typeface="News Cycle"/>
                          <a:ea typeface="News Cycle"/>
                          <a:cs typeface="News Cycle"/>
                          <a:sym typeface="News Cycle"/>
                        </a:rPr>
                        <a:t>2001</a:t>
                      </a:r>
                      <a:endParaRPr sz="15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l">
                        <a:spcBef>
                          <a:spcPts val="0"/>
                        </a:spcBef>
                        <a:spcAft>
                          <a:spcPts val="0"/>
                        </a:spcAft>
                        <a:buNone/>
                      </a:pPr>
                      <a:r>
                        <a:t/>
                      </a:r>
                      <a:endParaRPr sz="15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500">
                          <a:latin typeface="News Cycle"/>
                          <a:ea typeface="News Cycle"/>
                          <a:cs typeface="News Cycle"/>
                          <a:sym typeface="News Cycle"/>
                        </a:rPr>
                        <a:t>S. JENS, S. NORD</a:t>
                      </a:r>
                      <a:endParaRPr sz="15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5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5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5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sz="1500">
                          <a:latin typeface="News Cycle"/>
                          <a:ea typeface="News Cycle"/>
                          <a:cs typeface="News Cycle"/>
                          <a:sym typeface="News Cycle"/>
                        </a:rPr>
                        <a:t>7</a:t>
                      </a:r>
                      <a:endParaRPr sz="15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500">
                          <a:latin typeface="News Cycle"/>
                          <a:ea typeface="News Cycle"/>
                          <a:cs typeface="News Cycle"/>
                          <a:sym typeface="News Cycle"/>
                        </a:rPr>
                        <a:t>M. RUTH, K. CLARK</a:t>
                      </a:r>
                      <a:endParaRPr sz="15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5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500">
                          <a:latin typeface="News Cycle"/>
                          <a:ea typeface="News Cycle"/>
                          <a:cs typeface="News Cycle"/>
                          <a:sym typeface="News Cycle"/>
                        </a:rPr>
                        <a:t>1:47.38</a:t>
                      </a:r>
                      <a:endParaRPr sz="15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500">
                          <a:latin typeface="News Cycle"/>
                          <a:ea typeface="News Cycle"/>
                          <a:cs typeface="News Cycle"/>
                          <a:sym typeface="News Cycle"/>
                        </a:rPr>
                        <a:t>2016</a:t>
                      </a:r>
                      <a:endParaRPr sz="15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l">
                        <a:spcBef>
                          <a:spcPts val="0"/>
                        </a:spcBef>
                        <a:spcAft>
                          <a:spcPts val="0"/>
                        </a:spcAft>
                        <a:buNone/>
                      </a:pPr>
                      <a:r>
                        <a:t/>
                      </a:r>
                      <a:endParaRPr sz="15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500">
                          <a:latin typeface="News Cycle"/>
                          <a:ea typeface="News Cycle"/>
                          <a:cs typeface="News Cycle"/>
                          <a:sym typeface="News Cycle"/>
                        </a:rPr>
                        <a:t>M. STARNER, M. DEAN</a:t>
                      </a:r>
                      <a:endParaRPr sz="15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5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5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5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sz="1500">
                          <a:latin typeface="News Cycle"/>
                          <a:ea typeface="News Cycle"/>
                          <a:cs typeface="News Cycle"/>
                          <a:sym typeface="News Cycle"/>
                        </a:rPr>
                        <a:t>8</a:t>
                      </a:r>
                      <a:endParaRPr sz="15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500">
                          <a:solidFill>
                            <a:srgbClr val="1F1F1F"/>
                          </a:solidFill>
                          <a:latin typeface="News Cycle"/>
                          <a:ea typeface="News Cycle"/>
                          <a:cs typeface="News Cycle"/>
                          <a:sym typeface="News Cycle"/>
                        </a:rPr>
                        <a:t>D. BOMER, K CLARK</a:t>
                      </a:r>
                      <a:endParaRPr sz="1500">
                        <a:solidFill>
                          <a:srgbClr val="1F1F1F"/>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500"/>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500">
                          <a:latin typeface="News Cycle"/>
                          <a:ea typeface="News Cycle"/>
                          <a:cs typeface="News Cycle"/>
                          <a:sym typeface="News Cycle"/>
                        </a:rPr>
                        <a:t>1:47.44</a:t>
                      </a:r>
                      <a:endParaRPr sz="15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500">
                          <a:latin typeface="News Cycle"/>
                          <a:ea typeface="News Cycle"/>
                          <a:cs typeface="News Cycle"/>
                          <a:sym typeface="News Cycle"/>
                        </a:rPr>
                        <a:t>2016</a:t>
                      </a:r>
                      <a:endParaRPr sz="15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l">
                        <a:spcBef>
                          <a:spcPts val="0"/>
                        </a:spcBef>
                        <a:spcAft>
                          <a:spcPts val="0"/>
                        </a:spcAft>
                        <a:buNone/>
                      </a:pPr>
                      <a:r>
                        <a:t/>
                      </a:r>
                      <a:endParaRPr sz="1500"/>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500">
                          <a:solidFill>
                            <a:srgbClr val="1F1F1F"/>
                          </a:solidFill>
                          <a:latin typeface="News Cycle"/>
                          <a:ea typeface="News Cycle"/>
                          <a:cs typeface="News Cycle"/>
                          <a:sym typeface="News Cycle"/>
                        </a:rPr>
                        <a:t>M. RUTH, M. DEAN</a:t>
                      </a:r>
                      <a:endParaRPr sz="1500">
                        <a:solidFill>
                          <a:srgbClr val="1F1F1F"/>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500"/>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500"/>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5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sz="1500">
                          <a:latin typeface="News Cycle"/>
                          <a:ea typeface="News Cycle"/>
                          <a:cs typeface="News Cycle"/>
                          <a:sym typeface="News Cycle"/>
                        </a:rPr>
                        <a:t>9</a:t>
                      </a:r>
                      <a:endParaRPr sz="15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500">
                          <a:latin typeface="News Cycle"/>
                          <a:ea typeface="News Cycle"/>
                          <a:cs typeface="News Cycle"/>
                          <a:sym typeface="News Cycle"/>
                        </a:rPr>
                        <a:t>K. CAUDILL, C. WEBSTER</a:t>
                      </a:r>
                      <a:endParaRPr sz="15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5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500">
                          <a:latin typeface="News Cycle"/>
                          <a:ea typeface="News Cycle"/>
                          <a:cs typeface="News Cycle"/>
                          <a:sym typeface="News Cycle"/>
                        </a:rPr>
                        <a:t>1:47.9</a:t>
                      </a:r>
                      <a:endParaRPr sz="15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500">
                          <a:latin typeface="News Cycle"/>
                          <a:ea typeface="News Cycle"/>
                          <a:cs typeface="News Cycle"/>
                          <a:sym typeface="News Cycle"/>
                        </a:rPr>
                        <a:t>2012</a:t>
                      </a:r>
                      <a:endParaRPr sz="15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l">
                        <a:spcBef>
                          <a:spcPts val="0"/>
                        </a:spcBef>
                        <a:spcAft>
                          <a:spcPts val="0"/>
                        </a:spcAft>
                        <a:buNone/>
                      </a:pPr>
                      <a:r>
                        <a:t/>
                      </a:r>
                      <a:endParaRPr sz="1500"/>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500">
                          <a:latin typeface="News Cycle"/>
                          <a:ea typeface="News Cycle"/>
                          <a:cs typeface="News Cycle"/>
                          <a:sym typeface="News Cycle"/>
                        </a:rPr>
                        <a:t>C. MAGNUSSEN, C. COOPER</a:t>
                      </a:r>
                      <a:endParaRPr sz="15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5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5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5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sz="1500">
                          <a:latin typeface="News Cycle"/>
                          <a:ea typeface="News Cycle"/>
                          <a:cs typeface="News Cycle"/>
                          <a:sym typeface="News Cycle"/>
                        </a:rPr>
                        <a:t>10</a:t>
                      </a:r>
                      <a:endParaRPr sz="15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500">
                          <a:latin typeface="News Cycle"/>
                          <a:ea typeface="News Cycle"/>
                          <a:cs typeface="News Cycle"/>
                          <a:sym typeface="News Cycle"/>
                        </a:rPr>
                        <a:t>D. BOMER, K CLARK</a:t>
                      </a:r>
                      <a:endParaRPr sz="15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5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500">
                          <a:latin typeface="News Cycle"/>
                          <a:ea typeface="News Cycle"/>
                          <a:cs typeface="News Cycle"/>
                          <a:sym typeface="News Cycle"/>
                        </a:rPr>
                        <a:t>1:48.27</a:t>
                      </a:r>
                      <a:endParaRPr sz="15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500">
                          <a:latin typeface="News Cycle"/>
                          <a:ea typeface="News Cycle"/>
                          <a:cs typeface="News Cycle"/>
                          <a:sym typeface="News Cycle"/>
                        </a:rPr>
                        <a:t>2016</a:t>
                      </a:r>
                      <a:endParaRPr sz="15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l">
                        <a:spcBef>
                          <a:spcPts val="0"/>
                        </a:spcBef>
                        <a:spcAft>
                          <a:spcPts val="0"/>
                        </a:spcAft>
                        <a:buNone/>
                      </a:pPr>
                      <a:r>
                        <a:t/>
                      </a:r>
                      <a:endParaRPr sz="1500"/>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500">
                          <a:solidFill>
                            <a:srgbClr val="1F1F1F"/>
                          </a:solidFill>
                          <a:latin typeface="News Cycle"/>
                          <a:ea typeface="News Cycle"/>
                          <a:cs typeface="News Cycle"/>
                          <a:sym typeface="News Cycle"/>
                        </a:rPr>
                        <a:t>M. STARNER, M. RUTH</a:t>
                      </a:r>
                      <a:endParaRPr sz="1500">
                        <a:solidFill>
                          <a:srgbClr val="1F1F1F"/>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500"/>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500"/>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5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sz="1500">
                          <a:latin typeface="News Cycle"/>
                          <a:ea typeface="News Cycle"/>
                          <a:cs typeface="News Cycle"/>
                          <a:sym typeface="News Cycle"/>
                        </a:rPr>
                        <a:t>11</a:t>
                      </a:r>
                      <a:endParaRPr sz="15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500">
                          <a:latin typeface="News Cycle"/>
                          <a:ea typeface="News Cycle"/>
                          <a:cs typeface="News Cycle"/>
                          <a:sym typeface="News Cycle"/>
                        </a:rPr>
                        <a:t>S. ALLGOOD, E. SCARBOROUGH</a:t>
                      </a:r>
                      <a:endParaRPr sz="15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5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500">
                          <a:latin typeface="News Cycle"/>
                          <a:ea typeface="News Cycle"/>
                          <a:cs typeface="News Cycle"/>
                          <a:sym typeface="News Cycle"/>
                        </a:rPr>
                        <a:t>1:48.59</a:t>
                      </a:r>
                      <a:endParaRPr sz="15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500">
                          <a:latin typeface="News Cycle"/>
                          <a:ea typeface="News Cycle"/>
                          <a:cs typeface="News Cycle"/>
                          <a:sym typeface="News Cycle"/>
                        </a:rPr>
                        <a:t>2018</a:t>
                      </a:r>
                      <a:endParaRPr sz="15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l">
                        <a:spcBef>
                          <a:spcPts val="0"/>
                        </a:spcBef>
                        <a:spcAft>
                          <a:spcPts val="0"/>
                        </a:spcAft>
                        <a:buNone/>
                      </a:pPr>
                      <a:r>
                        <a:t/>
                      </a:r>
                      <a:endParaRPr sz="1500"/>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500">
                          <a:latin typeface="News Cycle"/>
                          <a:ea typeface="News Cycle"/>
                          <a:cs typeface="News Cycle"/>
                          <a:sym typeface="News Cycle"/>
                        </a:rPr>
                        <a:t>J. WILSON, B. OSTRANDER</a:t>
                      </a:r>
                      <a:endParaRPr sz="15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5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5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5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sz="1500">
                          <a:latin typeface="News Cycle"/>
                          <a:ea typeface="News Cycle"/>
                          <a:cs typeface="News Cycle"/>
                          <a:sym typeface="News Cycle"/>
                        </a:rPr>
                        <a:t>12</a:t>
                      </a:r>
                      <a:endParaRPr sz="15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500">
                          <a:latin typeface="News Cycle"/>
                          <a:ea typeface="News Cycle"/>
                          <a:cs typeface="News Cycle"/>
                          <a:sym typeface="News Cycle"/>
                        </a:rPr>
                        <a:t>C. SONDAG, S. JENS</a:t>
                      </a:r>
                      <a:endParaRPr sz="15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5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500">
                          <a:latin typeface="News Cycle"/>
                          <a:ea typeface="News Cycle"/>
                          <a:cs typeface="News Cycle"/>
                          <a:sym typeface="News Cycle"/>
                        </a:rPr>
                        <a:t>1:48.66</a:t>
                      </a:r>
                      <a:endParaRPr sz="15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500">
                          <a:latin typeface="News Cycle"/>
                          <a:ea typeface="News Cycle"/>
                          <a:cs typeface="News Cycle"/>
                          <a:sym typeface="News Cycle"/>
                        </a:rPr>
                        <a:t>2002</a:t>
                      </a:r>
                      <a:endParaRPr sz="15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l">
                        <a:spcBef>
                          <a:spcPts val="0"/>
                        </a:spcBef>
                        <a:spcAft>
                          <a:spcPts val="0"/>
                        </a:spcAft>
                        <a:buNone/>
                      </a:pPr>
                      <a:r>
                        <a:t/>
                      </a:r>
                      <a:endParaRPr sz="1500"/>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500">
                          <a:latin typeface="News Cycle"/>
                          <a:ea typeface="News Cycle"/>
                          <a:cs typeface="News Cycle"/>
                          <a:sym typeface="News Cycle"/>
                        </a:rPr>
                        <a:t>M. ARMSTRONG, L. WOODROW</a:t>
                      </a:r>
                      <a:endParaRPr sz="15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5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5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5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pic>
        <p:nvPicPr>
          <p:cNvPr id="150" name="Google Shape;150;p25"/>
          <p:cNvPicPr preferRelativeResize="0"/>
          <p:nvPr/>
        </p:nvPicPr>
        <p:blipFill>
          <a:blip r:embed="rId3">
            <a:alphaModFix/>
          </a:blip>
          <a:stretch>
            <a:fillRect/>
          </a:stretch>
        </p:blipFill>
        <p:spPr>
          <a:xfrm>
            <a:off x="0" y="0"/>
            <a:ext cx="7772400" cy="10058400"/>
          </a:xfrm>
          <a:prstGeom prst="rect">
            <a:avLst/>
          </a:prstGeom>
          <a:noFill/>
          <a:ln>
            <a:noFill/>
          </a:ln>
        </p:spPr>
      </p:pic>
      <p:graphicFrame>
        <p:nvGraphicFramePr>
          <p:cNvPr id="151" name="Google Shape;151;p25"/>
          <p:cNvGraphicFramePr/>
          <p:nvPr/>
        </p:nvGraphicFramePr>
        <p:xfrm>
          <a:off x="842875" y="1480188"/>
          <a:ext cx="3000000" cy="3000000"/>
        </p:xfrm>
        <a:graphic>
          <a:graphicData uri="http://schemas.openxmlformats.org/drawingml/2006/table">
            <a:tbl>
              <a:tblPr>
                <a:noFill/>
                <a:tableStyleId>{AD2DA2E7-C5AB-4C33-9A89-B8772F2D8CE4}</a:tableStyleId>
              </a:tblPr>
              <a:tblGrid>
                <a:gridCol w="447675"/>
                <a:gridCol w="2800350"/>
                <a:gridCol w="952500"/>
                <a:gridCol w="952500"/>
                <a:gridCol w="952500"/>
              </a:tblGrid>
              <a:tr h="238125">
                <a:tc gridSpan="5">
                  <a:txBody>
                    <a:bodyPr/>
                    <a:lstStyle/>
                    <a:p>
                      <a:pPr indent="0" lvl="0" marL="0" marR="0" rtl="0" algn="ctr">
                        <a:lnSpc>
                          <a:spcPct val="115000"/>
                        </a:lnSpc>
                        <a:spcBef>
                          <a:spcPts val="0"/>
                        </a:spcBef>
                        <a:spcAft>
                          <a:spcPts val="0"/>
                        </a:spcAft>
                        <a:buNone/>
                      </a:pPr>
                      <a:r>
                        <a:rPr b="1" lang="en" sz="1600">
                          <a:solidFill>
                            <a:srgbClr val="1F1F21"/>
                          </a:solidFill>
                          <a:latin typeface="News Cycle"/>
                          <a:ea typeface="News Cycle"/>
                          <a:cs typeface="News Cycle"/>
                          <a:sym typeface="News Cycle"/>
                        </a:rPr>
                        <a:t>100 METER HURDLES (30 INCH HURDLES)</a:t>
                      </a:r>
                      <a:endParaRPr b="1" sz="1600">
                        <a:solidFill>
                          <a:srgbClr val="1F1F21"/>
                        </a:solidFill>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hMerge="1"/>
                <a:tc hMerge="1"/>
                <a:tc hMerge="1"/>
                <a:tc hMerge="1"/>
              </a:tr>
              <a:tr h="200025">
                <a:tc>
                  <a:txBody>
                    <a:bodyPr/>
                    <a:lstStyle/>
                    <a:p>
                      <a:pPr indent="0" lvl="0" marL="0" rtl="0" algn="ctr">
                        <a:spcBef>
                          <a:spcPts val="0"/>
                        </a:spcBef>
                        <a:spcAft>
                          <a:spcPts val="0"/>
                        </a:spcAft>
                        <a:buNone/>
                      </a:pPr>
                      <a:r>
                        <a:t/>
                      </a:r>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a:solidFill>
                            <a:srgbClr val="1F1F21"/>
                          </a:solidFill>
                          <a:latin typeface="News Cycle"/>
                          <a:ea typeface="News Cycle"/>
                          <a:cs typeface="News Cycle"/>
                          <a:sym typeface="News Cycle"/>
                        </a:rPr>
                        <a:t>1</a:t>
                      </a:r>
                      <a:endParaRPr>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a:solidFill>
                            <a:srgbClr val="1F1F21"/>
                          </a:solidFill>
                          <a:latin typeface="News Cycle"/>
                          <a:ea typeface="News Cycle"/>
                          <a:cs typeface="News Cycle"/>
                          <a:sym typeface="News Cycle"/>
                        </a:rPr>
                        <a:t>PAT HODGSON</a:t>
                      </a:r>
                      <a:endParaRPr>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a:solidFill>
                            <a:srgbClr val="1F1F21"/>
                          </a:solidFill>
                          <a:latin typeface="News Cycle"/>
                          <a:ea typeface="News Cycle"/>
                          <a:cs typeface="News Cycle"/>
                          <a:sym typeface="News Cycle"/>
                        </a:rPr>
                        <a:t>15.6</a:t>
                      </a:r>
                      <a:endParaRPr>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a:solidFill>
                            <a:srgbClr val="1F1F21"/>
                          </a:solidFill>
                          <a:latin typeface="News Cycle"/>
                          <a:ea typeface="News Cycle"/>
                          <a:cs typeface="News Cycle"/>
                          <a:sym typeface="News Cycle"/>
                        </a:rPr>
                        <a:t>1973</a:t>
                      </a:r>
                      <a:endParaRPr>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a:solidFill>
                            <a:srgbClr val="1F1F21"/>
                          </a:solidFill>
                          <a:latin typeface="News Cycle"/>
                          <a:ea typeface="News Cycle"/>
                          <a:cs typeface="News Cycle"/>
                          <a:sym typeface="News Cycle"/>
                        </a:rPr>
                        <a:t>2</a:t>
                      </a:r>
                      <a:endParaRPr>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a:solidFill>
                            <a:srgbClr val="1F1F21"/>
                          </a:solidFill>
                          <a:latin typeface="News Cycle"/>
                          <a:ea typeface="News Cycle"/>
                          <a:cs typeface="News Cycle"/>
                          <a:sym typeface="News Cycle"/>
                        </a:rPr>
                        <a:t>DESI MELGOZA</a:t>
                      </a:r>
                      <a:endParaRPr>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a:solidFill>
                            <a:srgbClr val="1F1F21"/>
                          </a:solidFill>
                          <a:latin typeface="News Cycle"/>
                          <a:ea typeface="News Cycle"/>
                          <a:cs typeface="News Cycle"/>
                          <a:sym typeface="News Cycle"/>
                        </a:rPr>
                        <a:t>15.67</a:t>
                      </a:r>
                      <a:endParaRPr>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a:solidFill>
                            <a:srgbClr val="1F1F21"/>
                          </a:solidFill>
                          <a:latin typeface="News Cycle"/>
                          <a:ea typeface="News Cycle"/>
                          <a:cs typeface="News Cycle"/>
                          <a:sym typeface="News Cycle"/>
                        </a:rPr>
                        <a:t>1996</a:t>
                      </a:r>
                      <a:endParaRPr>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a:solidFill>
                            <a:srgbClr val="1F1F21"/>
                          </a:solidFill>
                          <a:latin typeface="News Cycle"/>
                          <a:ea typeface="News Cycle"/>
                          <a:cs typeface="News Cycle"/>
                          <a:sym typeface="News Cycle"/>
                        </a:rPr>
                        <a:t>3</a:t>
                      </a:r>
                      <a:endParaRPr>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a:solidFill>
                            <a:srgbClr val="1F1F21"/>
                          </a:solidFill>
                          <a:latin typeface="News Cycle"/>
                          <a:ea typeface="News Cycle"/>
                          <a:cs typeface="News Cycle"/>
                          <a:sym typeface="News Cycle"/>
                        </a:rPr>
                        <a:t>ASHLEY ARMSTRONG</a:t>
                      </a:r>
                      <a:endParaRPr>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a:solidFill>
                            <a:srgbClr val="1F1F21"/>
                          </a:solidFill>
                          <a:latin typeface="News Cycle"/>
                          <a:ea typeface="News Cycle"/>
                          <a:cs typeface="News Cycle"/>
                          <a:sym typeface="News Cycle"/>
                        </a:rPr>
                        <a:t>15.69</a:t>
                      </a:r>
                      <a:endParaRPr>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a:solidFill>
                            <a:srgbClr val="1F1F21"/>
                          </a:solidFill>
                          <a:latin typeface="News Cycle"/>
                          <a:ea typeface="News Cycle"/>
                          <a:cs typeface="News Cycle"/>
                          <a:sym typeface="News Cycle"/>
                        </a:rPr>
                        <a:t>2005</a:t>
                      </a:r>
                      <a:endParaRPr>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a:solidFill>
                            <a:srgbClr val="1F1F21"/>
                          </a:solidFill>
                          <a:latin typeface="News Cycle"/>
                          <a:ea typeface="News Cycle"/>
                          <a:cs typeface="News Cycle"/>
                          <a:sym typeface="News Cycle"/>
                        </a:rPr>
                        <a:t>4</a:t>
                      </a:r>
                      <a:endParaRPr>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a:solidFill>
                            <a:srgbClr val="1F1F21"/>
                          </a:solidFill>
                          <a:latin typeface="News Cycle"/>
                          <a:ea typeface="News Cycle"/>
                          <a:cs typeface="News Cycle"/>
                          <a:sym typeface="News Cycle"/>
                        </a:rPr>
                        <a:t>JENNY MIKESELL</a:t>
                      </a:r>
                      <a:endParaRPr>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a:solidFill>
                            <a:srgbClr val="1F1F21"/>
                          </a:solidFill>
                          <a:latin typeface="News Cycle"/>
                          <a:ea typeface="News Cycle"/>
                          <a:cs typeface="News Cycle"/>
                          <a:sym typeface="News Cycle"/>
                        </a:rPr>
                        <a:t>15.7</a:t>
                      </a:r>
                      <a:endParaRPr>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a:solidFill>
                            <a:srgbClr val="1F1F21"/>
                          </a:solidFill>
                          <a:latin typeface="News Cycle"/>
                          <a:ea typeface="News Cycle"/>
                          <a:cs typeface="News Cycle"/>
                          <a:sym typeface="News Cycle"/>
                        </a:rPr>
                        <a:t>1985</a:t>
                      </a:r>
                      <a:endParaRPr>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a:solidFill>
                            <a:srgbClr val="1F1F21"/>
                          </a:solidFill>
                          <a:latin typeface="News Cycle"/>
                          <a:ea typeface="News Cycle"/>
                          <a:cs typeface="News Cycle"/>
                          <a:sym typeface="News Cycle"/>
                        </a:rPr>
                        <a:t>4</a:t>
                      </a:r>
                      <a:endParaRPr>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a:solidFill>
                            <a:srgbClr val="1F1F21"/>
                          </a:solidFill>
                          <a:latin typeface="News Cycle"/>
                          <a:ea typeface="News Cycle"/>
                          <a:cs typeface="News Cycle"/>
                          <a:sym typeface="News Cycle"/>
                        </a:rPr>
                        <a:t>DESI MELGOZA</a:t>
                      </a:r>
                      <a:endParaRPr>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a:solidFill>
                            <a:srgbClr val="1F1F21"/>
                          </a:solidFill>
                          <a:latin typeface="News Cycle"/>
                          <a:ea typeface="News Cycle"/>
                          <a:cs typeface="News Cycle"/>
                          <a:sym typeface="News Cycle"/>
                        </a:rPr>
                        <a:t>15.7</a:t>
                      </a:r>
                      <a:endParaRPr>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a:solidFill>
                            <a:srgbClr val="1F1F21"/>
                          </a:solidFill>
                          <a:latin typeface="News Cycle"/>
                          <a:ea typeface="News Cycle"/>
                          <a:cs typeface="News Cycle"/>
                          <a:sym typeface="News Cycle"/>
                        </a:rPr>
                        <a:t>1995</a:t>
                      </a:r>
                      <a:endParaRPr>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a:solidFill>
                            <a:srgbClr val="1F1F21"/>
                          </a:solidFill>
                          <a:latin typeface="News Cycle"/>
                          <a:ea typeface="News Cycle"/>
                          <a:cs typeface="News Cycle"/>
                          <a:sym typeface="News Cycle"/>
                        </a:rPr>
                        <a:t>6</a:t>
                      </a:r>
                      <a:endParaRPr>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a:solidFill>
                            <a:srgbClr val="1F1F21"/>
                          </a:solidFill>
                          <a:latin typeface="News Cycle"/>
                          <a:ea typeface="News Cycle"/>
                          <a:cs typeface="News Cycle"/>
                          <a:sym typeface="News Cycle"/>
                        </a:rPr>
                        <a:t>JENNY MIKESELL</a:t>
                      </a:r>
                      <a:endParaRPr>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a:solidFill>
                            <a:srgbClr val="1F1F21"/>
                          </a:solidFill>
                          <a:latin typeface="News Cycle"/>
                          <a:ea typeface="News Cycle"/>
                          <a:cs typeface="News Cycle"/>
                          <a:sym typeface="News Cycle"/>
                        </a:rPr>
                        <a:t>15.77</a:t>
                      </a:r>
                      <a:endParaRPr>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a:solidFill>
                            <a:srgbClr val="1F1F21"/>
                          </a:solidFill>
                          <a:latin typeface="News Cycle"/>
                          <a:ea typeface="News Cycle"/>
                          <a:cs typeface="News Cycle"/>
                          <a:sym typeface="News Cycle"/>
                        </a:rPr>
                        <a:t>1985</a:t>
                      </a:r>
                      <a:endParaRPr>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a:solidFill>
                            <a:srgbClr val="1F1F21"/>
                          </a:solidFill>
                          <a:latin typeface="News Cycle"/>
                          <a:ea typeface="News Cycle"/>
                          <a:cs typeface="News Cycle"/>
                          <a:sym typeface="News Cycle"/>
                        </a:rPr>
                        <a:t>6</a:t>
                      </a:r>
                      <a:endParaRPr>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a:solidFill>
                            <a:srgbClr val="1F1F21"/>
                          </a:solidFill>
                          <a:latin typeface="News Cycle"/>
                          <a:ea typeface="News Cycle"/>
                          <a:cs typeface="News Cycle"/>
                          <a:sym typeface="News Cycle"/>
                        </a:rPr>
                        <a:t>SARAH JENS</a:t>
                      </a:r>
                      <a:endParaRPr>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a:solidFill>
                            <a:srgbClr val="1F1F21"/>
                          </a:solidFill>
                          <a:latin typeface="News Cycle"/>
                          <a:ea typeface="News Cycle"/>
                          <a:cs typeface="News Cycle"/>
                          <a:sym typeface="News Cycle"/>
                        </a:rPr>
                        <a:t>15.77</a:t>
                      </a:r>
                      <a:endParaRPr>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a:solidFill>
                            <a:srgbClr val="1F1F21"/>
                          </a:solidFill>
                          <a:latin typeface="News Cycle"/>
                          <a:ea typeface="News Cycle"/>
                          <a:cs typeface="News Cycle"/>
                          <a:sym typeface="News Cycle"/>
                        </a:rPr>
                        <a:t>2003</a:t>
                      </a:r>
                      <a:endParaRPr>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a:solidFill>
                            <a:srgbClr val="1F1F21"/>
                          </a:solidFill>
                          <a:latin typeface="News Cycle"/>
                          <a:ea typeface="News Cycle"/>
                          <a:cs typeface="News Cycle"/>
                          <a:sym typeface="News Cycle"/>
                        </a:rPr>
                        <a:t>8</a:t>
                      </a:r>
                      <a:endParaRPr>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a:solidFill>
                            <a:srgbClr val="1F1F21"/>
                          </a:solidFill>
                          <a:latin typeface="News Cycle"/>
                          <a:ea typeface="News Cycle"/>
                          <a:cs typeface="News Cycle"/>
                          <a:sym typeface="News Cycle"/>
                        </a:rPr>
                        <a:t>ROBIN SKINNER</a:t>
                      </a:r>
                      <a:endParaRPr>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a:solidFill>
                            <a:srgbClr val="1F1F21"/>
                          </a:solidFill>
                          <a:latin typeface="News Cycle"/>
                          <a:ea typeface="News Cycle"/>
                          <a:cs typeface="News Cycle"/>
                          <a:sym typeface="News Cycle"/>
                        </a:rPr>
                        <a:t>15.8</a:t>
                      </a:r>
                      <a:endParaRPr>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a:solidFill>
                            <a:srgbClr val="1F1F21"/>
                          </a:solidFill>
                          <a:latin typeface="News Cycle"/>
                          <a:ea typeface="News Cycle"/>
                          <a:cs typeface="News Cycle"/>
                          <a:sym typeface="News Cycle"/>
                        </a:rPr>
                        <a:t>1984</a:t>
                      </a:r>
                      <a:endParaRPr>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a:solidFill>
                            <a:srgbClr val="1F1F21"/>
                          </a:solidFill>
                          <a:latin typeface="News Cycle"/>
                          <a:ea typeface="News Cycle"/>
                          <a:cs typeface="News Cycle"/>
                          <a:sym typeface="News Cycle"/>
                        </a:rPr>
                        <a:t>9</a:t>
                      </a:r>
                      <a:endParaRPr>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a:solidFill>
                            <a:srgbClr val="1F1F21"/>
                          </a:solidFill>
                          <a:latin typeface="News Cycle"/>
                          <a:ea typeface="News Cycle"/>
                          <a:cs typeface="News Cycle"/>
                          <a:sym typeface="News Cycle"/>
                        </a:rPr>
                        <a:t>KRISTINA LUDWIG</a:t>
                      </a:r>
                      <a:endParaRPr>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a:solidFill>
                            <a:srgbClr val="1F1F21"/>
                          </a:solidFill>
                          <a:latin typeface="News Cycle"/>
                          <a:ea typeface="News Cycle"/>
                          <a:cs typeface="News Cycle"/>
                          <a:sym typeface="News Cycle"/>
                        </a:rPr>
                        <a:t>15.86</a:t>
                      </a:r>
                      <a:endParaRPr>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a:solidFill>
                            <a:srgbClr val="1F1F21"/>
                          </a:solidFill>
                          <a:latin typeface="News Cycle"/>
                          <a:ea typeface="News Cycle"/>
                          <a:cs typeface="News Cycle"/>
                          <a:sym typeface="News Cycle"/>
                        </a:rPr>
                        <a:t>2002</a:t>
                      </a:r>
                      <a:endParaRPr>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a:solidFill>
                            <a:srgbClr val="1F1F21"/>
                          </a:solidFill>
                          <a:latin typeface="News Cycle"/>
                          <a:ea typeface="News Cycle"/>
                          <a:cs typeface="News Cycle"/>
                          <a:sym typeface="News Cycle"/>
                        </a:rPr>
                        <a:t>10</a:t>
                      </a:r>
                      <a:endParaRPr>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a:solidFill>
                            <a:srgbClr val="1F1F21"/>
                          </a:solidFill>
                          <a:latin typeface="News Cycle"/>
                          <a:ea typeface="News Cycle"/>
                          <a:cs typeface="News Cycle"/>
                          <a:sym typeface="News Cycle"/>
                        </a:rPr>
                        <a:t>DESI MELGOZA</a:t>
                      </a:r>
                      <a:endParaRPr>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a:solidFill>
                            <a:srgbClr val="1F1F21"/>
                          </a:solidFill>
                          <a:latin typeface="News Cycle"/>
                          <a:ea typeface="News Cycle"/>
                          <a:cs typeface="News Cycle"/>
                          <a:sym typeface="News Cycle"/>
                        </a:rPr>
                        <a:t>15.88</a:t>
                      </a:r>
                      <a:endParaRPr>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a:solidFill>
                            <a:srgbClr val="1F1F21"/>
                          </a:solidFill>
                          <a:latin typeface="News Cycle"/>
                          <a:ea typeface="News Cycle"/>
                          <a:cs typeface="News Cycle"/>
                          <a:sym typeface="News Cycle"/>
                        </a:rPr>
                        <a:t>1996</a:t>
                      </a:r>
                      <a:endParaRPr>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spcBef>
                          <a:spcPts val="0"/>
                        </a:spcBef>
                        <a:spcAft>
                          <a:spcPts val="0"/>
                        </a:spcAft>
                        <a:buNone/>
                      </a:pPr>
                      <a:r>
                        <a:t/>
                      </a:r>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gridSpan="5">
                  <a:txBody>
                    <a:bodyPr/>
                    <a:lstStyle/>
                    <a:p>
                      <a:pPr indent="0" lvl="0" marL="0" marR="0" rtl="0" algn="ctr">
                        <a:lnSpc>
                          <a:spcPct val="115000"/>
                        </a:lnSpc>
                        <a:spcBef>
                          <a:spcPts val="0"/>
                        </a:spcBef>
                        <a:spcAft>
                          <a:spcPts val="0"/>
                        </a:spcAft>
                        <a:buNone/>
                      </a:pPr>
                      <a:r>
                        <a:rPr b="1" lang="en" sz="1600">
                          <a:solidFill>
                            <a:srgbClr val="1F1F21"/>
                          </a:solidFill>
                          <a:latin typeface="News Cycle"/>
                          <a:ea typeface="News Cycle"/>
                          <a:cs typeface="News Cycle"/>
                          <a:sym typeface="News Cycle"/>
                        </a:rPr>
                        <a:t>100 METER HURDLES (33 INCH HURDLES )</a:t>
                      </a:r>
                      <a:endParaRPr b="1" sz="1600">
                        <a:solidFill>
                          <a:srgbClr val="1F1F21"/>
                        </a:solidFill>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hMerge="1"/>
                <a:tc hMerge="1"/>
                <a:tc hMerge="1"/>
                <a:tc hMerge="1"/>
              </a:tr>
              <a:tr h="200025">
                <a:tc>
                  <a:txBody>
                    <a:bodyPr/>
                    <a:lstStyle/>
                    <a:p>
                      <a:pPr indent="0" lvl="0" marL="0" rtl="0" algn="ctr">
                        <a:spcBef>
                          <a:spcPts val="0"/>
                        </a:spcBef>
                        <a:spcAft>
                          <a:spcPts val="0"/>
                        </a:spcAft>
                        <a:buNone/>
                      </a:pPr>
                      <a:r>
                        <a:t/>
                      </a:r>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a:latin typeface="News Cycle"/>
                          <a:ea typeface="News Cycle"/>
                          <a:cs typeface="News Cycle"/>
                          <a:sym typeface="News Cycle"/>
                        </a:rPr>
                        <a:t>1</a:t>
                      </a:r>
                      <a:endParaRPr>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a:latin typeface="News Cycle"/>
                          <a:ea typeface="News Cycle"/>
                          <a:cs typeface="News Cycle"/>
                          <a:sym typeface="News Cycle"/>
                        </a:rPr>
                        <a:t>MOLLY DEAN</a:t>
                      </a:r>
                      <a:endParaRPr>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a:latin typeface="News Cycle"/>
                          <a:ea typeface="News Cycle"/>
                          <a:cs typeface="News Cycle"/>
                          <a:sym typeface="News Cycle"/>
                        </a:rPr>
                        <a:t>15.18</a:t>
                      </a:r>
                      <a:endParaRPr>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a:latin typeface="News Cycle"/>
                          <a:ea typeface="News Cycle"/>
                          <a:cs typeface="News Cycle"/>
                          <a:sym typeface="News Cycle"/>
                        </a:rPr>
                        <a:t>2016</a:t>
                      </a:r>
                      <a:endParaRPr>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a:solidFill>
                            <a:srgbClr val="1F1F21"/>
                          </a:solidFill>
                          <a:latin typeface="News Cycle"/>
                          <a:ea typeface="News Cycle"/>
                          <a:cs typeface="News Cycle"/>
                          <a:sym typeface="News Cycle"/>
                        </a:rPr>
                        <a:t>2</a:t>
                      </a:r>
                      <a:endParaRPr>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a:latin typeface="News Cycle"/>
                          <a:ea typeface="News Cycle"/>
                          <a:cs typeface="News Cycle"/>
                          <a:sym typeface="News Cycle"/>
                        </a:rPr>
                        <a:t>ELLE SCARBOROUGH</a:t>
                      </a:r>
                      <a:endParaRPr>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a:latin typeface="News Cycle"/>
                          <a:ea typeface="News Cycle"/>
                          <a:cs typeface="News Cycle"/>
                          <a:sym typeface="News Cycle"/>
                        </a:rPr>
                        <a:t>15.24</a:t>
                      </a:r>
                      <a:endParaRPr>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a:latin typeface="News Cycle"/>
                          <a:ea typeface="News Cycle"/>
                          <a:cs typeface="News Cycle"/>
                          <a:sym typeface="News Cycle"/>
                        </a:rPr>
                        <a:t>2019</a:t>
                      </a:r>
                      <a:endParaRPr>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a:solidFill>
                            <a:srgbClr val="1F1F21"/>
                          </a:solidFill>
                          <a:latin typeface="News Cycle"/>
                          <a:ea typeface="News Cycle"/>
                          <a:cs typeface="News Cycle"/>
                          <a:sym typeface="News Cycle"/>
                        </a:rPr>
                        <a:t>3</a:t>
                      </a:r>
                      <a:endParaRPr>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a:latin typeface="News Cycle"/>
                          <a:ea typeface="News Cycle"/>
                          <a:cs typeface="News Cycle"/>
                          <a:sym typeface="News Cycle"/>
                        </a:rPr>
                        <a:t>AUDREY ARNOLD</a:t>
                      </a:r>
                      <a:endParaRPr>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a:latin typeface="News Cycle"/>
                          <a:ea typeface="News Cycle"/>
                          <a:cs typeface="News Cycle"/>
                          <a:sym typeface="News Cycle"/>
                        </a:rPr>
                        <a:t>15.71</a:t>
                      </a:r>
                      <a:endParaRPr>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a:latin typeface="News Cycle"/>
                          <a:ea typeface="News Cycle"/>
                          <a:cs typeface="News Cycle"/>
                          <a:sym typeface="News Cycle"/>
                        </a:rPr>
                        <a:t>2019</a:t>
                      </a:r>
                      <a:endParaRPr>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a:solidFill>
                            <a:srgbClr val="1F1F21"/>
                          </a:solidFill>
                          <a:latin typeface="News Cycle"/>
                          <a:ea typeface="News Cycle"/>
                          <a:cs typeface="News Cycle"/>
                          <a:sym typeface="News Cycle"/>
                        </a:rPr>
                        <a:t>4</a:t>
                      </a:r>
                      <a:endParaRPr>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a:solidFill>
                            <a:srgbClr val="1F1F21"/>
                          </a:solidFill>
                          <a:latin typeface="News Cycle"/>
                          <a:ea typeface="News Cycle"/>
                          <a:cs typeface="News Cycle"/>
                          <a:sym typeface="News Cycle"/>
                        </a:rPr>
                        <a:t>MIRANDA RUTH</a:t>
                      </a:r>
                      <a:endParaRPr>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a:solidFill>
                            <a:srgbClr val="1F1F21"/>
                          </a:solidFill>
                          <a:latin typeface="News Cycle"/>
                          <a:ea typeface="News Cycle"/>
                          <a:cs typeface="News Cycle"/>
                          <a:sym typeface="News Cycle"/>
                        </a:rPr>
                        <a:t>15.9</a:t>
                      </a:r>
                      <a:endParaRPr>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a:solidFill>
                            <a:srgbClr val="1F1F21"/>
                          </a:solidFill>
                          <a:latin typeface="News Cycle"/>
                          <a:ea typeface="News Cycle"/>
                          <a:cs typeface="News Cycle"/>
                          <a:sym typeface="News Cycle"/>
                        </a:rPr>
                        <a:t>2015</a:t>
                      </a:r>
                      <a:endParaRPr>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a:latin typeface="News Cycle"/>
                          <a:ea typeface="News Cycle"/>
                          <a:cs typeface="News Cycle"/>
                          <a:sym typeface="News Cycle"/>
                        </a:rPr>
                        <a:t>5</a:t>
                      </a:r>
                      <a:endParaRPr>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a:latin typeface="News Cycle"/>
                          <a:ea typeface="News Cycle"/>
                          <a:cs typeface="News Cycle"/>
                          <a:sym typeface="News Cycle"/>
                        </a:rPr>
                        <a:t>AUDREY ARNOLD</a:t>
                      </a:r>
                      <a:endParaRPr>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a:latin typeface="News Cycle"/>
                          <a:ea typeface="News Cycle"/>
                          <a:cs typeface="News Cycle"/>
                          <a:sym typeface="News Cycle"/>
                        </a:rPr>
                        <a:t>16.05</a:t>
                      </a:r>
                      <a:endParaRPr>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a:latin typeface="News Cycle"/>
                          <a:ea typeface="News Cycle"/>
                          <a:cs typeface="News Cycle"/>
                          <a:sym typeface="News Cycle"/>
                        </a:rPr>
                        <a:t>2018</a:t>
                      </a:r>
                      <a:endParaRPr>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a:latin typeface="News Cycle"/>
                          <a:ea typeface="News Cycle"/>
                          <a:cs typeface="News Cycle"/>
                          <a:sym typeface="News Cycle"/>
                        </a:rPr>
                        <a:t>6</a:t>
                      </a:r>
                      <a:endParaRPr>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a:latin typeface="News Cycle"/>
                          <a:ea typeface="News Cycle"/>
                          <a:cs typeface="News Cycle"/>
                          <a:sym typeface="News Cycle"/>
                        </a:rPr>
                        <a:t>MARISSA AUSDEMORE</a:t>
                      </a:r>
                      <a:endParaRPr>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a:latin typeface="News Cycle"/>
                          <a:ea typeface="News Cycle"/>
                          <a:cs typeface="News Cycle"/>
                          <a:sym typeface="News Cycle"/>
                        </a:rPr>
                        <a:t>16.09</a:t>
                      </a:r>
                      <a:endParaRPr>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a:latin typeface="News Cycle"/>
                          <a:ea typeface="News Cycle"/>
                          <a:cs typeface="News Cycle"/>
                          <a:sym typeface="News Cycle"/>
                        </a:rPr>
                        <a:t>2019</a:t>
                      </a:r>
                      <a:endParaRPr>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a:latin typeface="News Cycle"/>
                          <a:ea typeface="News Cycle"/>
                          <a:cs typeface="News Cycle"/>
                          <a:sym typeface="News Cycle"/>
                        </a:rPr>
                        <a:t>7</a:t>
                      </a:r>
                      <a:endParaRPr>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a:solidFill>
                            <a:srgbClr val="1F1F21"/>
                          </a:solidFill>
                          <a:latin typeface="News Cycle"/>
                          <a:ea typeface="News Cycle"/>
                          <a:cs typeface="News Cycle"/>
                          <a:sym typeface="News Cycle"/>
                        </a:rPr>
                        <a:t>MERCEDES LIPAROTO</a:t>
                      </a:r>
                      <a:endParaRPr>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a:solidFill>
                            <a:srgbClr val="1F1F21"/>
                          </a:solidFill>
                          <a:latin typeface="News Cycle"/>
                          <a:ea typeface="News Cycle"/>
                          <a:cs typeface="News Cycle"/>
                          <a:sym typeface="News Cycle"/>
                        </a:rPr>
                        <a:t>16.14</a:t>
                      </a:r>
                      <a:endParaRPr>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a:solidFill>
                            <a:srgbClr val="1F1F21"/>
                          </a:solidFill>
                          <a:latin typeface="News Cycle"/>
                          <a:ea typeface="News Cycle"/>
                          <a:cs typeface="News Cycle"/>
                          <a:sym typeface="News Cycle"/>
                        </a:rPr>
                        <a:t>2011</a:t>
                      </a:r>
                      <a:endParaRPr>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a:latin typeface="News Cycle"/>
                          <a:ea typeface="News Cycle"/>
                          <a:cs typeface="News Cycle"/>
                          <a:sym typeface="News Cycle"/>
                        </a:rPr>
                        <a:t>8</a:t>
                      </a:r>
                      <a:endParaRPr>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a:solidFill>
                            <a:srgbClr val="1F1F21"/>
                          </a:solidFill>
                          <a:latin typeface="News Cycle"/>
                          <a:ea typeface="News Cycle"/>
                          <a:cs typeface="News Cycle"/>
                          <a:sym typeface="News Cycle"/>
                        </a:rPr>
                        <a:t>OLIVIA SCARBOROUGH</a:t>
                      </a:r>
                      <a:endParaRPr>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a:solidFill>
                            <a:srgbClr val="1F1F21"/>
                          </a:solidFill>
                          <a:latin typeface="News Cycle"/>
                          <a:ea typeface="News Cycle"/>
                          <a:cs typeface="News Cycle"/>
                          <a:sym typeface="News Cycle"/>
                        </a:rPr>
                        <a:t>16.54</a:t>
                      </a:r>
                      <a:endParaRPr>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a:solidFill>
                            <a:srgbClr val="1F1F21"/>
                          </a:solidFill>
                          <a:latin typeface="News Cycle"/>
                          <a:ea typeface="News Cycle"/>
                          <a:cs typeface="News Cycle"/>
                          <a:sym typeface="News Cycle"/>
                        </a:rPr>
                        <a:t>2012</a:t>
                      </a:r>
                      <a:endParaRPr>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a:latin typeface="News Cycle"/>
                          <a:ea typeface="News Cycle"/>
                          <a:cs typeface="News Cycle"/>
                          <a:sym typeface="News Cycle"/>
                        </a:rPr>
                        <a:t>9</a:t>
                      </a:r>
                      <a:endParaRPr>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a:latin typeface="News Cycle"/>
                          <a:ea typeface="News Cycle"/>
                          <a:cs typeface="News Cycle"/>
                          <a:sym typeface="News Cycle"/>
                        </a:rPr>
                        <a:t>AUDREY ARNOLD</a:t>
                      </a:r>
                      <a:endParaRPr>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a:latin typeface="News Cycle"/>
                          <a:ea typeface="News Cycle"/>
                          <a:cs typeface="News Cycle"/>
                          <a:sym typeface="News Cycle"/>
                        </a:rPr>
                        <a:t>16.6</a:t>
                      </a:r>
                      <a:endParaRPr>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a:latin typeface="News Cycle"/>
                          <a:ea typeface="News Cycle"/>
                          <a:cs typeface="News Cycle"/>
                          <a:sym typeface="News Cycle"/>
                        </a:rPr>
                        <a:t>2017</a:t>
                      </a:r>
                      <a:endParaRPr>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spcBef>
                          <a:spcPts val="0"/>
                        </a:spcBef>
                        <a:spcAft>
                          <a:spcPts val="0"/>
                        </a:spcAft>
                        <a:buNone/>
                      </a:pPr>
                      <a:r>
                        <a:t/>
                      </a:r>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a:solidFill>
                            <a:srgbClr val="1F1F21"/>
                          </a:solidFill>
                          <a:latin typeface="News Cycle"/>
                          <a:ea typeface="News Cycle"/>
                          <a:cs typeface="News Cycle"/>
                          <a:sym typeface="News Cycle"/>
                        </a:rPr>
                        <a:t>KATELYN WILWERDING</a:t>
                      </a:r>
                      <a:endParaRPr>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a:solidFill>
                            <a:srgbClr val="1F1F21"/>
                          </a:solidFill>
                          <a:latin typeface="News Cycle"/>
                          <a:ea typeface="News Cycle"/>
                          <a:cs typeface="News Cycle"/>
                          <a:sym typeface="News Cycle"/>
                        </a:rPr>
                        <a:t>16.61</a:t>
                      </a:r>
                      <a:endParaRPr>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a:solidFill>
                            <a:srgbClr val="1F1F21"/>
                          </a:solidFill>
                          <a:latin typeface="News Cycle"/>
                          <a:ea typeface="News Cycle"/>
                          <a:cs typeface="News Cycle"/>
                          <a:sym typeface="News Cycle"/>
                        </a:rPr>
                        <a:t>2016</a:t>
                      </a:r>
                      <a:endParaRPr>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pic>
        <p:nvPicPr>
          <p:cNvPr id="156" name="Google Shape;156;p26"/>
          <p:cNvPicPr preferRelativeResize="0"/>
          <p:nvPr/>
        </p:nvPicPr>
        <p:blipFill>
          <a:blip r:embed="rId3">
            <a:alphaModFix/>
          </a:blip>
          <a:stretch>
            <a:fillRect/>
          </a:stretch>
        </p:blipFill>
        <p:spPr>
          <a:xfrm>
            <a:off x="0" y="0"/>
            <a:ext cx="7772400" cy="10058400"/>
          </a:xfrm>
          <a:prstGeom prst="rect">
            <a:avLst/>
          </a:prstGeom>
          <a:noFill/>
          <a:ln>
            <a:noFill/>
          </a:ln>
        </p:spPr>
      </p:pic>
      <p:graphicFrame>
        <p:nvGraphicFramePr>
          <p:cNvPr id="157" name="Google Shape;157;p26"/>
          <p:cNvGraphicFramePr/>
          <p:nvPr/>
        </p:nvGraphicFramePr>
        <p:xfrm>
          <a:off x="842875" y="881825"/>
          <a:ext cx="3000000" cy="3000000"/>
        </p:xfrm>
        <a:graphic>
          <a:graphicData uri="http://schemas.openxmlformats.org/drawingml/2006/table">
            <a:tbl>
              <a:tblPr>
                <a:noFill/>
                <a:tableStyleId>{AD2DA2E7-C5AB-4C33-9A89-B8772F2D8CE4}</a:tableStyleId>
              </a:tblPr>
              <a:tblGrid>
                <a:gridCol w="447675"/>
                <a:gridCol w="2800350"/>
                <a:gridCol w="952500"/>
                <a:gridCol w="952500"/>
                <a:gridCol w="952500"/>
              </a:tblGrid>
              <a:tr h="238125">
                <a:tc gridSpan="5">
                  <a:txBody>
                    <a:bodyPr/>
                    <a:lstStyle/>
                    <a:p>
                      <a:pPr indent="0" lvl="0" marL="0" marR="0" rtl="0" algn="ctr">
                        <a:lnSpc>
                          <a:spcPct val="115000"/>
                        </a:lnSpc>
                        <a:spcBef>
                          <a:spcPts val="0"/>
                        </a:spcBef>
                        <a:spcAft>
                          <a:spcPts val="0"/>
                        </a:spcAft>
                        <a:buNone/>
                      </a:pPr>
                      <a:r>
                        <a:rPr b="1" lang="en" sz="1300">
                          <a:solidFill>
                            <a:srgbClr val="1F1F21"/>
                          </a:solidFill>
                          <a:latin typeface="News Cycle"/>
                          <a:ea typeface="News Cycle"/>
                          <a:cs typeface="News Cycle"/>
                          <a:sym typeface="News Cycle"/>
                        </a:rPr>
                        <a:t>800 METER DASH</a:t>
                      </a:r>
                      <a:endParaRPr b="1" sz="1300">
                        <a:solidFill>
                          <a:srgbClr val="1F1F21"/>
                        </a:solidFill>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hMerge="1"/>
                <a:tc hMerge="1"/>
                <a:tc hMerge="1"/>
                <a:tc hMerge="1"/>
              </a:tr>
              <a:tr h="200025">
                <a:tc>
                  <a:txBody>
                    <a:bodyPr/>
                    <a:lstStyle/>
                    <a:p>
                      <a:pPr indent="0" lvl="0" marL="0" rtl="0" algn="ctr">
                        <a:spcBef>
                          <a:spcPts val="0"/>
                        </a:spcBef>
                        <a:spcAft>
                          <a:spcPts val="0"/>
                        </a:spcAft>
                        <a:buNone/>
                      </a:pPr>
                      <a:r>
                        <a:t/>
                      </a:r>
                      <a:endParaRPr sz="11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1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1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1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1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sz="1100">
                          <a:solidFill>
                            <a:srgbClr val="1F1F21"/>
                          </a:solidFill>
                          <a:latin typeface="News Cycle"/>
                          <a:ea typeface="News Cycle"/>
                          <a:cs typeface="News Cycle"/>
                          <a:sym typeface="News Cycle"/>
                        </a:rPr>
                        <a:t>1</a:t>
                      </a:r>
                      <a:endParaRPr sz="1100">
                        <a:solidFill>
                          <a:srgbClr val="1F1F21"/>
                        </a:solidFill>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latin typeface="News Cycle"/>
                          <a:ea typeface="News Cycle"/>
                          <a:cs typeface="News Cycle"/>
                          <a:sym typeface="News Cycle"/>
                        </a:rPr>
                        <a:t>JANETTE SCHRAFT</a:t>
                      </a:r>
                      <a:endParaRPr sz="11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1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latin typeface="News Cycle"/>
                          <a:ea typeface="News Cycle"/>
                          <a:cs typeface="News Cycle"/>
                          <a:sym typeface="News Cycle"/>
                        </a:rPr>
                        <a:t>2:11.31</a:t>
                      </a:r>
                      <a:endParaRPr sz="11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latin typeface="News Cycle"/>
                          <a:ea typeface="News Cycle"/>
                          <a:cs typeface="News Cycle"/>
                          <a:sym typeface="News Cycle"/>
                        </a:rPr>
                        <a:t>2019</a:t>
                      </a:r>
                      <a:endParaRPr sz="11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sz="1100">
                          <a:solidFill>
                            <a:srgbClr val="1F1F21"/>
                          </a:solidFill>
                          <a:latin typeface="News Cycle"/>
                          <a:ea typeface="News Cycle"/>
                          <a:cs typeface="News Cycle"/>
                          <a:sym typeface="News Cycle"/>
                        </a:rPr>
                        <a:t>2</a:t>
                      </a:r>
                      <a:endParaRPr sz="1100">
                        <a:solidFill>
                          <a:srgbClr val="1F1F21"/>
                        </a:solidFill>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latin typeface="News Cycle"/>
                          <a:ea typeface="News Cycle"/>
                          <a:cs typeface="News Cycle"/>
                          <a:sym typeface="News Cycle"/>
                        </a:rPr>
                        <a:t>LINDA ROWE</a:t>
                      </a:r>
                      <a:endParaRPr sz="11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1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latin typeface="News Cycle"/>
                          <a:ea typeface="News Cycle"/>
                          <a:cs typeface="News Cycle"/>
                          <a:sym typeface="News Cycle"/>
                        </a:rPr>
                        <a:t>2:22.2</a:t>
                      </a:r>
                      <a:endParaRPr sz="11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latin typeface="News Cycle"/>
                          <a:ea typeface="News Cycle"/>
                          <a:cs typeface="News Cycle"/>
                          <a:sym typeface="News Cycle"/>
                        </a:rPr>
                        <a:t>1970</a:t>
                      </a:r>
                      <a:endParaRPr sz="11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sz="1100">
                          <a:solidFill>
                            <a:srgbClr val="1F1F21"/>
                          </a:solidFill>
                          <a:latin typeface="News Cycle"/>
                          <a:ea typeface="News Cycle"/>
                          <a:cs typeface="News Cycle"/>
                          <a:sym typeface="News Cycle"/>
                        </a:rPr>
                        <a:t>3</a:t>
                      </a:r>
                      <a:endParaRPr sz="1100">
                        <a:solidFill>
                          <a:srgbClr val="1F1F21"/>
                        </a:solidFill>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latin typeface="News Cycle"/>
                          <a:ea typeface="News Cycle"/>
                          <a:cs typeface="News Cycle"/>
                          <a:sym typeface="News Cycle"/>
                        </a:rPr>
                        <a:t>DeETTE HARRINGTON</a:t>
                      </a:r>
                      <a:endParaRPr sz="11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1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latin typeface="News Cycle"/>
                          <a:ea typeface="News Cycle"/>
                          <a:cs typeface="News Cycle"/>
                          <a:sym typeface="News Cycle"/>
                        </a:rPr>
                        <a:t>2:25.3</a:t>
                      </a:r>
                      <a:endParaRPr sz="11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latin typeface="News Cycle"/>
                          <a:ea typeface="News Cycle"/>
                          <a:cs typeface="News Cycle"/>
                          <a:sym typeface="News Cycle"/>
                        </a:rPr>
                        <a:t>1986</a:t>
                      </a:r>
                      <a:endParaRPr sz="11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sz="1100">
                          <a:solidFill>
                            <a:srgbClr val="1F1F21"/>
                          </a:solidFill>
                          <a:latin typeface="News Cycle"/>
                          <a:ea typeface="News Cycle"/>
                          <a:cs typeface="News Cycle"/>
                          <a:sym typeface="News Cycle"/>
                        </a:rPr>
                        <a:t>4</a:t>
                      </a:r>
                      <a:endParaRPr sz="1100">
                        <a:solidFill>
                          <a:srgbClr val="1F1F21"/>
                        </a:solidFill>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latin typeface="News Cycle"/>
                          <a:ea typeface="News Cycle"/>
                          <a:cs typeface="News Cycle"/>
                          <a:sym typeface="News Cycle"/>
                        </a:rPr>
                        <a:t>KRISTINA JENS</a:t>
                      </a:r>
                      <a:endParaRPr sz="11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1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latin typeface="News Cycle"/>
                          <a:ea typeface="News Cycle"/>
                          <a:cs typeface="News Cycle"/>
                          <a:sym typeface="News Cycle"/>
                        </a:rPr>
                        <a:t>2:25.81</a:t>
                      </a:r>
                      <a:endParaRPr sz="11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latin typeface="News Cycle"/>
                          <a:ea typeface="News Cycle"/>
                          <a:cs typeface="News Cycle"/>
                          <a:sym typeface="News Cycle"/>
                        </a:rPr>
                        <a:t>2003</a:t>
                      </a:r>
                      <a:endParaRPr sz="11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sz="1100">
                          <a:latin typeface="News Cycle"/>
                          <a:ea typeface="News Cycle"/>
                          <a:cs typeface="News Cycle"/>
                          <a:sym typeface="News Cycle"/>
                        </a:rPr>
                        <a:t>5</a:t>
                      </a:r>
                      <a:endParaRPr sz="11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latin typeface="News Cycle"/>
                          <a:ea typeface="News Cycle"/>
                          <a:cs typeface="News Cycle"/>
                          <a:sym typeface="News Cycle"/>
                        </a:rPr>
                        <a:t>ABBY MCINTYRE</a:t>
                      </a:r>
                      <a:endParaRPr sz="11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1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latin typeface="News Cycle"/>
                          <a:ea typeface="News Cycle"/>
                          <a:cs typeface="News Cycle"/>
                          <a:sym typeface="News Cycle"/>
                        </a:rPr>
                        <a:t>2:27.68</a:t>
                      </a:r>
                      <a:endParaRPr sz="11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latin typeface="News Cycle"/>
                          <a:ea typeface="News Cycle"/>
                          <a:cs typeface="News Cycle"/>
                          <a:sym typeface="News Cycle"/>
                        </a:rPr>
                        <a:t>2019</a:t>
                      </a:r>
                      <a:endParaRPr sz="11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sz="1100">
                          <a:solidFill>
                            <a:srgbClr val="1F1F21"/>
                          </a:solidFill>
                          <a:latin typeface="News Cycle"/>
                          <a:ea typeface="News Cycle"/>
                          <a:cs typeface="News Cycle"/>
                          <a:sym typeface="News Cycle"/>
                        </a:rPr>
                        <a:t>6</a:t>
                      </a:r>
                      <a:endParaRPr sz="1100">
                        <a:solidFill>
                          <a:srgbClr val="1F1F21"/>
                        </a:solidFill>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latin typeface="News Cycle"/>
                          <a:ea typeface="News Cycle"/>
                          <a:cs typeface="News Cycle"/>
                          <a:sym typeface="News Cycle"/>
                        </a:rPr>
                        <a:t>DANIELLE HARDCASTLE</a:t>
                      </a:r>
                      <a:endParaRPr sz="11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1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latin typeface="News Cycle"/>
                          <a:ea typeface="News Cycle"/>
                          <a:cs typeface="News Cycle"/>
                          <a:sym typeface="News Cycle"/>
                        </a:rPr>
                        <a:t>2:28.32</a:t>
                      </a:r>
                      <a:endParaRPr sz="11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latin typeface="News Cycle"/>
                          <a:ea typeface="News Cycle"/>
                          <a:cs typeface="News Cycle"/>
                          <a:sym typeface="News Cycle"/>
                        </a:rPr>
                        <a:t>2017</a:t>
                      </a:r>
                      <a:endParaRPr sz="11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sz="1100">
                          <a:latin typeface="News Cycle"/>
                          <a:ea typeface="News Cycle"/>
                          <a:cs typeface="News Cycle"/>
                          <a:sym typeface="News Cycle"/>
                        </a:rPr>
                        <a:t>7</a:t>
                      </a:r>
                      <a:endParaRPr sz="11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latin typeface="News Cycle"/>
                          <a:ea typeface="News Cycle"/>
                          <a:cs typeface="News Cycle"/>
                          <a:sym typeface="News Cycle"/>
                        </a:rPr>
                        <a:t>CARLIE COOPER</a:t>
                      </a:r>
                      <a:endParaRPr sz="11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1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latin typeface="News Cycle"/>
                          <a:ea typeface="News Cycle"/>
                          <a:cs typeface="News Cycle"/>
                          <a:sym typeface="News Cycle"/>
                        </a:rPr>
                        <a:t>2:28.52</a:t>
                      </a:r>
                      <a:endParaRPr sz="11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latin typeface="News Cycle"/>
                          <a:ea typeface="News Cycle"/>
                          <a:cs typeface="News Cycle"/>
                          <a:sym typeface="News Cycle"/>
                        </a:rPr>
                        <a:t>2011</a:t>
                      </a:r>
                      <a:endParaRPr sz="11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sz="1100">
                          <a:solidFill>
                            <a:srgbClr val="1F1F21"/>
                          </a:solidFill>
                          <a:latin typeface="News Cycle"/>
                          <a:ea typeface="News Cycle"/>
                          <a:cs typeface="News Cycle"/>
                          <a:sym typeface="News Cycle"/>
                        </a:rPr>
                        <a:t>8</a:t>
                      </a:r>
                      <a:endParaRPr sz="1100">
                        <a:solidFill>
                          <a:srgbClr val="1F1F21"/>
                        </a:solidFill>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latin typeface="News Cycle"/>
                          <a:ea typeface="News Cycle"/>
                          <a:cs typeface="News Cycle"/>
                          <a:sym typeface="News Cycle"/>
                        </a:rPr>
                        <a:t>RACHAEL SCHOENING</a:t>
                      </a:r>
                      <a:endParaRPr sz="11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1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latin typeface="News Cycle"/>
                          <a:ea typeface="News Cycle"/>
                          <a:cs typeface="News Cycle"/>
                          <a:sym typeface="News Cycle"/>
                        </a:rPr>
                        <a:t>2:28.76</a:t>
                      </a:r>
                      <a:endParaRPr sz="11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latin typeface="News Cycle"/>
                          <a:ea typeface="News Cycle"/>
                          <a:cs typeface="News Cycle"/>
                          <a:sym typeface="News Cycle"/>
                        </a:rPr>
                        <a:t>1997</a:t>
                      </a:r>
                      <a:endParaRPr sz="11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sz="1100">
                          <a:solidFill>
                            <a:srgbClr val="1F1F21"/>
                          </a:solidFill>
                          <a:latin typeface="News Cycle"/>
                          <a:ea typeface="News Cycle"/>
                          <a:cs typeface="News Cycle"/>
                          <a:sym typeface="News Cycle"/>
                        </a:rPr>
                        <a:t>9</a:t>
                      </a:r>
                      <a:endParaRPr sz="1100">
                        <a:solidFill>
                          <a:srgbClr val="1F1F21"/>
                        </a:solidFill>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latin typeface="News Cycle"/>
                          <a:ea typeface="News Cycle"/>
                          <a:cs typeface="News Cycle"/>
                          <a:sym typeface="News Cycle"/>
                        </a:rPr>
                        <a:t>JENNA TURCOTTE</a:t>
                      </a:r>
                      <a:endParaRPr sz="11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1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latin typeface="News Cycle"/>
                          <a:ea typeface="News Cycle"/>
                          <a:cs typeface="News Cycle"/>
                          <a:sym typeface="News Cycle"/>
                        </a:rPr>
                        <a:t>2:28.77</a:t>
                      </a:r>
                      <a:endParaRPr sz="11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latin typeface="News Cycle"/>
                          <a:ea typeface="News Cycle"/>
                          <a:cs typeface="News Cycle"/>
                          <a:sym typeface="News Cycle"/>
                        </a:rPr>
                        <a:t>2008</a:t>
                      </a:r>
                      <a:endParaRPr sz="11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sz="1100">
                          <a:latin typeface="News Cycle"/>
                          <a:ea typeface="News Cycle"/>
                          <a:cs typeface="News Cycle"/>
                          <a:sym typeface="News Cycle"/>
                        </a:rPr>
                        <a:t>10</a:t>
                      </a:r>
                      <a:endParaRPr sz="11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latin typeface="News Cycle"/>
                          <a:ea typeface="News Cycle"/>
                          <a:cs typeface="News Cycle"/>
                          <a:sym typeface="News Cycle"/>
                        </a:rPr>
                        <a:t>ABBY MCINTYRE</a:t>
                      </a:r>
                      <a:endParaRPr sz="11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1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latin typeface="News Cycle"/>
                          <a:ea typeface="News Cycle"/>
                          <a:cs typeface="News Cycle"/>
                          <a:sym typeface="News Cycle"/>
                        </a:rPr>
                        <a:t>2:29.03</a:t>
                      </a:r>
                      <a:endParaRPr sz="11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latin typeface="News Cycle"/>
                          <a:ea typeface="News Cycle"/>
                          <a:cs typeface="News Cycle"/>
                          <a:sym typeface="News Cycle"/>
                        </a:rPr>
                        <a:t>2018</a:t>
                      </a:r>
                      <a:endParaRPr sz="11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sz="1100">
                          <a:latin typeface="News Cycle"/>
                          <a:ea typeface="News Cycle"/>
                          <a:cs typeface="News Cycle"/>
                          <a:sym typeface="News Cycle"/>
                        </a:rPr>
                        <a:t>11</a:t>
                      </a:r>
                      <a:endParaRPr sz="11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latin typeface="News Cycle"/>
                          <a:ea typeface="News Cycle"/>
                          <a:cs typeface="News Cycle"/>
                          <a:sym typeface="News Cycle"/>
                        </a:rPr>
                        <a:t>MOLLY DEAN</a:t>
                      </a:r>
                      <a:endParaRPr sz="11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1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latin typeface="News Cycle"/>
                          <a:ea typeface="News Cycle"/>
                          <a:cs typeface="News Cycle"/>
                          <a:sym typeface="News Cycle"/>
                        </a:rPr>
                        <a:t>2:29.61</a:t>
                      </a:r>
                      <a:endParaRPr sz="11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latin typeface="News Cycle"/>
                          <a:ea typeface="News Cycle"/>
                          <a:cs typeface="News Cycle"/>
                          <a:sym typeface="News Cycle"/>
                        </a:rPr>
                        <a:t>2016</a:t>
                      </a:r>
                      <a:endParaRPr sz="11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spcBef>
                          <a:spcPts val="0"/>
                        </a:spcBef>
                        <a:spcAft>
                          <a:spcPts val="0"/>
                        </a:spcAft>
                        <a:buNone/>
                      </a:pPr>
                      <a:r>
                        <a:t/>
                      </a:r>
                      <a:endParaRPr sz="11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1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100"/>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1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1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gridSpan="5">
                  <a:txBody>
                    <a:bodyPr/>
                    <a:lstStyle/>
                    <a:p>
                      <a:pPr indent="0" lvl="0" marL="0" marR="0" rtl="0" algn="ctr">
                        <a:lnSpc>
                          <a:spcPct val="115000"/>
                        </a:lnSpc>
                        <a:spcBef>
                          <a:spcPts val="0"/>
                        </a:spcBef>
                        <a:spcAft>
                          <a:spcPts val="0"/>
                        </a:spcAft>
                        <a:buNone/>
                      </a:pPr>
                      <a:r>
                        <a:rPr b="1" lang="en" sz="1300">
                          <a:solidFill>
                            <a:srgbClr val="1F1F21"/>
                          </a:solidFill>
                          <a:latin typeface="News Cycle"/>
                          <a:ea typeface="News Cycle"/>
                          <a:cs typeface="News Cycle"/>
                          <a:sym typeface="News Cycle"/>
                        </a:rPr>
                        <a:t>200 METER DASH</a:t>
                      </a:r>
                      <a:endParaRPr b="1" sz="1300">
                        <a:solidFill>
                          <a:srgbClr val="1F1F21"/>
                        </a:solidFill>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hMerge="1"/>
                <a:tc hMerge="1"/>
                <a:tc hMerge="1"/>
                <a:tc hMerge="1"/>
              </a:tr>
              <a:tr h="200025">
                <a:tc>
                  <a:txBody>
                    <a:bodyPr/>
                    <a:lstStyle/>
                    <a:p>
                      <a:pPr indent="0" lvl="0" marL="0" rtl="0" algn="ctr">
                        <a:spcBef>
                          <a:spcPts val="0"/>
                        </a:spcBef>
                        <a:spcAft>
                          <a:spcPts val="0"/>
                        </a:spcAft>
                        <a:buNone/>
                      </a:pPr>
                      <a:r>
                        <a:t/>
                      </a:r>
                      <a:endParaRPr sz="11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1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1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1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1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sz="1100">
                          <a:solidFill>
                            <a:srgbClr val="1F1F21"/>
                          </a:solidFill>
                          <a:latin typeface="News Cycle"/>
                          <a:ea typeface="News Cycle"/>
                          <a:cs typeface="News Cycle"/>
                          <a:sym typeface="News Cycle"/>
                        </a:rPr>
                        <a:t>1</a:t>
                      </a:r>
                      <a:endParaRPr sz="1100">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solidFill>
                            <a:srgbClr val="1F1F21"/>
                          </a:solidFill>
                          <a:latin typeface="News Cycle"/>
                          <a:ea typeface="News Cycle"/>
                          <a:cs typeface="News Cycle"/>
                          <a:sym typeface="News Cycle"/>
                        </a:rPr>
                        <a:t>PAT HODSON</a:t>
                      </a:r>
                      <a:endParaRPr sz="1100">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100"/>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solidFill>
                            <a:srgbClr val="1F1F21"/>
                          </a:solidFill>
                          <a:latin typeface="News Cycle"/>
                          <a:ea typeface="News Cycle"/>
                          <a:cs typeface="News Cycle"/>
                          <a:sym typeface="News Cycle"/>
                        </a:rPr>
                        <a:t>26.2</a:t>
                      </a:r>
                      <a:endParaRPr sz="1100">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solidFill>
                            <a:srgbClr val="1F1F21"/>
                          </a:solidFill>
                          <a:latin typeface="News Cycle"/>
                          <a:ea typeface="News Cycle"/>
                          <a:cs typeface="News Cycle"/>
                          <a:sym typeface="News Cycle"/>
                        </a:rPr>
                        <a:t>1974</a:t>
                      </a:r>
                      <a:endParaRPr sz="1100">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sz="1100">
                          <a:solidFill>
                            <a:srgbClr val="1F1F21"/>
                          </a:solidFill>
                          <a:latin typeface="News Cycle"/>
                          <a:ea typeface="News Cycle"/>
                          <a:cs typeface="News Cycle"/>
                          <a:sym typeface="News Cycle"/>
                        </a:rPr>
                        <a:t>2</a:t>
                      </a:r>
                      <a:endParaRPr sz="1100">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solidFill>
                            <a:srgbClr val="1F1F21"/>
                          </a:solidFill>
                          <a:latin typeface="News Cycle"/>
                          <a:ea typeface="News Cycle"/>
                          <a:cs typeface="News Cycle"/>
                          <a:sym typeface="News Cycle"/>
                        </a:rPr>
                        <a:t>MOLLY DEAN</a:t>
                      </a:r>
                      <a:endParaRPr sz="1100">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100"/>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solidFill>
                            <a:srgbClr val="1F1F21"/>
                          </a:solidFill>
                          <a:latin typeface="News Cycle"/>
                          <a:ea typeface="News Cycle"/>
                          <a:cs typeface="News Cycle"/>
                          <a:sym typeface="News Cycle"/>
                        </a:rPr>
                        <a:t>26.25</a:t>
                      </a:r>
                      <a:endParaRPr sz="1100">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solidFill>
                            <a:srgbClr val="1F1F21"/>
                          </a:solidFill>
                          <a:latin typeface="News Cycle"/>
                          <a:ea typeface="News Cycle"/>
                          <a:cs typeface="News Cycle"/>
                          <a:sym typeface="News Cycle"/>
                        </a:rPr>
                        <a:t>2016</a:t>
                      </a:r>
                      <a:endParaRPr sz="1100">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sz="1100">
                          <a:solidFill>
                            <a:srgbClr val="1F1F21"/>
                          </a:solidFill>
                          <a:latin typeface="News Cycle"/>
                          <a:ea typeface="News Cycle"/>
                          <a:cs typeface="News Cycle"/>
                          <a:sym typeface="News Cycle"/>
                        </a:rPr>
                        <a:t>3</a:t>
                      </a:r>
                      <a:endParaRPr sz="1100">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solidFill>
                            <a:srgbClr val="1F1F21"/>
                          </a:solidFill>
                          <a:latin typeface="News Cycle"/>
                          <a:ea typeface="News Cycle"/>
                          <a:cs typeface="News Cycle"/>
                          <a:sym typeface="News Cycle"/>
                        </a:rPr>
                        <a:t>MUNICA ARMSTRONG</a:t>
                      </a:r>
                      <a:endParaRPr sz="1100">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100"/>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solidFill>
                            <a:srgbClr val="1F1F21"/>
                          </a:solidFill>
                          <a:latin typeface="News Cycle"/>
                          <a:ea typeface="News Cycle"/>
                          <a:cs typeface="News Cycle"/>
                          <a:sym typeface="News Cycle"/>
                        </a:rPr>
                        <a:t>26.3</a:t>
                      </a:r>
                      <a:endParaRPr sz="1100">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solidFill>
                            <a:srgbClr val="1F1F21"/>
                          </a:solidFill>
                          <a:latin typeface="News Cycle"/>
                          <a:ea typeface="News Cycle"/>
                          <a:cs typeface="News Cycle"/>
                          <a:sym typeface="News Cycle"/>
                        </a:rPr>
                        <a:t>2001</a:t>
                      </a:r>
                      <a:endParaRPr sz="1100">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sz="1100">
                          <a:solidFill>
                            <a:srgbClr val="1F1F21"/>
                          </a:solidFill>
                          <a:latin typeface="News Cycle"/>
                          <a:ea typeface="News Cycle"/>
                          <a:cs typeface="News Cycle"/>
                          <a:sym typeface="News Cycle"/>
                        </a:rPr>
                        <a:t>4</a:t>
                      </a:r>
                      <a:endParaRPr sz="1100">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latin typeface="News Cycle"/>
                          <a:ea typeface="News Cycle"/>
                          <a:cs typeface="News Cycle"/>
                          <a:sym typeface="News Cycle"/>
                        </a:rPr>
                        <a:t>SADEY ALLGOOD</a:t>
                      </a:r>
                      <a:endParaRPr sz="11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1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latin typeface="News Cycle"/>
                          <a:ea typeface="News Cycle"/>
                          <a:cs typeface="News Cycle"/>
                          <a:sym typeface="News Cycle"/>
                        </a:rPr>
                        <a:t>26.31</a:t>
                      </a:r>
                      <a:endParaRPr sz="11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latin typeface="News Cycle"/>
                          <a:ea typeface="News Cycle"/>
                          <a:cs typeface="News Cycle"/>
                          <a:sym typeface="News Cycle"/>
                        </a:rPr>
                        <a:t>2018</a:t>
                      </a:r>
                      <a:endParaRPr sz="11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sz="1100">
                          <a:solidFill>
                            <a:srgbClr val="1F1F21"/>
                          </a:solidFill>
                          <a:latin typeface="News Cycle"/>
                          <a:ea typeface="News Cycle"/>
                          <a:cs typeface="News Cycle"/>
                          <a:sym typeface="News Cycle"/>
                        </a:rPr>
                        <a:t>5</a:t>
                      </a:r>
                      <a:endParaRPr sz="1100">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latin typeface="News Cycle"/>
                          <a:ea typeface="News Cycle"/>
                          <a:cs typeface="News Cycle"/>
                          <a:sym typeface="News Cycle"/>
                        </a:rPr>
                        <a:t>JAEDA WILSON</a:t>
                      </a:r>
                      <a:endParaRPr sz="11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1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latin typeface="News Cycle"/>
                          <a:ea typeface="News Cycle"/>
                          <a:cs typeface="News Cycle"/>
                          <a:sym typeface="News Cycle"/>
                        </a:rPr>
                        <a:t>26.69</a:t>
                      </a:r>
                      <a:endParaRPr sz="11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latin typeface="News Cycle"/>
                          <a:ea typeface="News Cycle"/>
                          <a:cs typeface="News Cycle"/>
                          <a:sym typeface="News Cycle"/>
                        </a:rPr>
                        <a:t>2019</a:t>
                      </a:r>
                      <a:endParaRPr sz="11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sz="1100">
                          <a:solidFill>
                            <a:srgbClr val="1F1F21"/>
                          </a:solidFill>
                          <a:latin typeface="News Cycle"/>
                          <a:ea typeface="News Cycle"/>
                          <a:cs typeface="News Cycle"/>
                          <a:sym typeface="News Cycle"/>
                        </a:rPr>
                        <a:t>6</a:t>
                      </a:r>
                      <a:endParaRPr sz="1100">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solidFill>
                            <a:srgbClr val="1F1F21"/>
                          </a:solidFill>
                          <a:latin typeface="News Cycle"/>
                          <a:ea typeface="News Cycle"/>
                          <a:cs typeface="News Cycle"/>
                          <a:sym typeface="News Cycle"/>
                        </a:rPr>
                        <a:t>LYDIA BIENLIEN</a:t>
                      </a:r>
                      <a:endParaRPr sz="1100">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100"/>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solidFill>
                            <a:srgbClr val="1F1F21"/>
                          </a:solidFill>
                          <a:latin typeface="News Cycle"/>
                          <a:ea typeface="News Cycle"/>
                          <a:cs typeface="News Cycle"/>
                          <a:sym typeface="News Cycle"/>
                        </a:rPr>
                        <a:t>26.76</a:t>
                      </a:r>
                      <a:endParaRPr sz="1100">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solidFill>
                            <a:srgbClr val="1F1F21"/>
                          </a:solidFill>
                          <a:latin typeface="News Cycle"/>
                          <a:ea typeface="News Cycle"/>
                          <a:cs typeface="News Cycle"/>
                          <a:sym typeface="News Cycle"/>
                        </a:rPr>
                        <a:t>2008</a:t>
                      </a:r>
                      <a:endParaRPr sz="1100">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sz="1100">
                          <a:solidFill>
                            <a:srgbClr val="1F1F21"/>
                          </a:solidFill>
                          <a:latin typeface="News Cycle"/>
                          <a:ea typeface="News Cycle"/>
                          <a:cs typeface="News Cycle"/>
                          <a:sym typeface="News Cycle"/>
                        </a:rPr>
                        <a:t>7</a:t>
                      </a:r>
                      <a:endParaRPr sz="1100">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solidFill>
                            <a:srgbClr val="1F1F21"/>
                          </a:solidFill>
                          <a:latin typeface="News Cycle"/>
                          <a:ea typeface="News Cycle"/>
                          <a:cs typeface="News Cycle"/>
                          <a:sym typeface="News Cycle"/>
                        </a:rPr>
                        <a:t>KECIA CAUDILL</a:t>
                      </a:r>
                      <a:endParaRPr sz="1100">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100"/>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solidFill>
                            <a:srgbClr val="1F1F21"/>
                          </a:solidFill>
                          <a:latin typeface="News Cycle"/>
                          <a:ea typeface="News Cycle"/>
                          <a:cs typeface="News Cycle"/>
                          <a:sym typeface="News Cycle"/>
                        </a:rPr>
                        <a:t>26.79</a:t>
                      </a:r>
                      <a:endParaRPr sz="1100">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solidFill>
                            <a:srgbClr val="1F1F21"/>
                          </a:solidFill>
                          <a:latin typeface="News Cycle"/>
                          <a:ea typeface="News Cycle"/>
                          <a:cs typeface="News Cycle"/>
                          <a:sym typeface="News Cycle"/>
                        </a:rPr>
                        <a:t>2013</a:t>
                      </a:r>
                      <a:endParaRPr sz="1100">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sz="1100">
                          <a:solidFill>
                            <a:srgbClr val="1F1F21"/>
                          </a:solidFill>
                          <a:latin typeface="News Cycle"/>
                          <a:ea typeface="News Cycle"/>
                          <a:cs typeface="News Cycle"/>
                          <a:sym typeface="News Cycle"/>
                        </a:rPr>
                        <a:t>8</a:t>
                      </a:r>
                      <a:endParaRPr sz="1100">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solidFill>
                            <a:srgbClr val="1F1F21"/>
                          </a:solidFill>
                          <a:latin typeface="News Cycle"/>
                          <a:ea typeface="News Cycle"/>
                          <a:cs typeface="News Cycle"/>
                          <a:sym typeface="News Cycle"/>
                        </a:rPr>
                        <a:t>CORTNEY SONDAG</a:t>
                      </a:r>
                      <a:endParaRPr sz="1100">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100"/>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solidFill>
                            <a:srgbClr val="1F1F21"/>
                          </a:solidFill>
                          <a:latin typeface="News Cycle"/>
                          <a:ea typeface="News Cycle"/>
                          <a:cs typeface="News Cycle"/>
                          <a:sym typeface="News Cycle"/>
                        </a:rPr>
                        <a:t>26.97</a:t>
                      </a:r>
                      <a:endParaRPr sz="1100">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solidFill>
                            <a:srgbClr val="1F1F21"/>
                          </a:solidFill>
                          <a:latin typeface="News Cycle"/>
                          <a:ea typeface="News Cycle"/>
                          <a:cs typeface="News Cycle"/>
                          <a:sym typeface="News Cycle"/>
                        </a:rPr>
                        <a:t>2002</a:t>
                      </a:r>
                      <a:endParaRPr sz="1100">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sz="1100">
                          <a:latin typeface="News Cycle"/>
                          <a:ea typeface="News Cycle"/>
                          <a:cs typeface="News Cycle"/>
                          <a:sym typeface="News Cycle"/>
                        </a:rPr>
                        <a:t>9</a:t>
                      </a:r>
                      <a:endParaRPr sz="11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solidFill>
                            <a:srgbClr val="1F1F21"/>
                          </a:solidFill>
                          <a:latin typeface="News Cycle"/>
                          <a:ea typeface="News Cycle"/>
                          <a:cs typeface="News Cycle"/>
                          <a:sym typeface="News Cycle"/>
                        </a:rPr>
                        <a:t>KAYCEE CLARK</a:t>
                      </a:r>
                      <a:endParaRPr sz="1100">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100"/>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solidFill>
                            <a:srgbClr val="1F1F21"/>
                          </a:solidFill>
                          <a:latin typeface="News Cycle"/>
                          <a:ea typeface="News Cycle"/>
                          <a:cs typeface="News Cycle"/>
                          <a:sym typeface="News Cycle"/>
                        </a:rPr>
                        <a:t>26.99</a:t>
                      </a:r>
                      <a:endParaRPr sz="1100">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solidFill>
                            <a:srgbClr val="1F1F21"/>
                          </a:solidFill>
                          <a:latin typeface="News Cycle"/>
                          <a:ea typeface="News Cycle"/>
                          <a:cs typeface="News Cycle"/>
                          <a:sym typeface="News Cycle"/>
                        </a:rPr>
                        <a:t>2016</a:t>
                      </a:r>
                      <a:endParaRPr sz="1100">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sz="1100">
                          <a:latin typeface="News Cycle"/>
                          <a:ea typeface="News Cycle"/>
                          <a:cs typeface="News Cycle"/>
                          <a:sym typeface="News Cycle"/>
                        </a:rPr>
                        <a:t>10</a:t>
                      </a:r>
                      <a:endParaRPr sz="11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solidFill>
                            <a:srgbClr val="1F1F21"/>
                          </a:solidFill>
                          <a:latin typeface="News Cycle"/>
                          <a:ea typeface="News Cycle"/>
                          <a:cs typeface="News Cycle"/>
                          <a:sym typeface="News Cycle"/>
                        </a:rPr>
                        <a:t>NICOLE BRUCE</a:t>
                      </a:r>
                      <a:endParaRPr sz="1100">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100"/>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solidFill>
                            <a:srgbClr val="1F1F21"/>
                          </a:solidFill>
                          <a:latin typeface="News Cycle"/>
                          <a:ea typeface="News Cycle"/>
                          <a:cs typeface="News Cycle"/>
                          <a:sym typeface="News Cycle"/>
                        </a:rPr>
                        <a:t>27</a:t>
                      </a:r>
                      <a:endParaRPr sz="1100">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solidFill>
                            <a:srgbClr val="1F1F21"/>
                          </a:solidFill>
                          <a:latin typeface="News Cycle"/>
                          <a:ea typeface="News Cycle"/>
                          <a:cs typeface="News Cycle"/>
                          <a:sym typeface="News Cycle"/>
                        </a:rPr>
                        <a:t>1998</a:t>
                      </a:r>
                      <a:endParaRPr sz="1100">
                        <a:solidFill>
                          <a:srgbClr val="1F1F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spcBef>
                          <a:spcPts val="0"/>
                        </a:spcBef>
                        <a:spcAft>
                          <a:spcPts val="0"/>
                        </a:spcAft>
                        <a:buNone/>
                      </a:pPr>
                      <a:r>
                        <a:t/>
                      </a:r>
                      <a:endParaRPr sz="11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1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1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1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1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gridSpan="5">
                  <a:txBody>
                    <a:bodyPr/>
                    <a:lstStyle/>
                    <a:p>
                      <a:pPr indent="0" lvl="0" marL="0" marR="0" rtl="0" algn="ctr">
                        <a:lnSpc>
                          <a:spcPct val="115000"/>
                        </a:lnSpc>
                        <a:spcBef>
                          <a:spcPts val="0"/>
                        </a:spcBef>
                        <a:spcAft>
                          <a:spcPts val="0"/>
                        </a:spcAft>
                        <a:buNone/>
                      </a:pPr>
                      <a:r>
                        <a:rPr b="1" lang="en">
                          <a:latin typeface="News Cycle"/>
                          <a:ea typeface="News Cycle"/>
                          <a:cs typeface="News Cycle"/>
                          <a:sym typeface="News Cycle"/>
                        </a:rPr>
                        <a:t>400 METER HURDLES</a:t>
                      </a:r>
                      <a:endParaRPr b="1">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hMerge="1"/>
                <a:tc hMerge="1"/>
                <a:tc hMerge="1"/>
                <a:tc hMerge="1"/>
              </a:tr>
              <a:tr h="200025">
                <a:tc>
                  <a:txBody>
                    <a:bodyPr/>
                    <a:lstStyle/>
                    <a:p>
                      <a:pPr indent="0" lvl="0" marL="0" rtl="0" algn="ctr">
                        <a:spcBef>
                          <a:spcPts val="0"/>
                        </a:spcBef>
                        <a:spcAft>
                          <a:spcPts val="0"/>
                        </a:spcAft>
                        <a:buNone/>
                      </a:pPr>
                      <a:r>
                        <a:t/>
                      </a:r>
                      <a:endParaRPr sz="11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1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1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1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1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sz="1100">
                          <a:solidFill>
                            <a:srgbClr val="1F1F1F"/>
                          </a:solidFill>
                          <a:latin typeface="News Cycle"/>
                          <a:ea typeface="News Cycle"/>
                          <a:cs typeface="News Cycle"/>
                          <a:sym typeface="News Cycle"/>
                        </a:rPr>
                        <a:t>1</a:t>
                      </a:r>
                      <a:endParaRPr sz="1100">
                        <a:solidFill>
                          <a:srgbClr val="1F1F1F"/>
                        </a:solidFill>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latin typeface="News Cycle"/>
                          <a:ea typeface="News Cycle"/>
                          <a:cs typeface="News Cycle"/>
                          <a:sym typeface="News Cycle"/>
                        </a:rPr>
                        <a:t>JANETTE SCHRAFT</a:t>
                      </a:r>
                      <a:endParaRPr sz="11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1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latin typeface="News Cycle"/>
                          <a:ea typeface="News Cycle"/>
                          <a:cs typeface="News Cycle"/>
                          <a:sym typeface="News Cycle"/>
                        </a:rPr>
                        <a:t>1:02.97</a:t>
                      </a:r>
                      <a:endParaRPr sz="11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latin typeface="News Cycle"/>
                          <a:ea typeface="News Cycle"/>
                          <a:cs typeface="News Cycle"/>
                          <a:sym typeface="News Cycle"/>
                        </a:rPr>
                        <a:t>2019</a:t>
                      </a:r>
                      <a:endParaRPr sz="11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sz="1100">
                          <a:latin typeface="News Cycle"/>
                          <a:ea typeface="News Cycle"/>
                          <a:cs typeface="News Cycle"/>
                          <a:sym typeface="News Cycle"/>
                        </a:rPr>
                        <a:t>2</a:t>
                      </a:r>
                      <a:endParaRPr sz="11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latin typeface="News Cycle"/>
                          <a:ea typeface="News Cycle"/>
                          <a:cs typeface="News Cycle"/>
                          <a:sym typeface="News Cycle"/>
                        </a:rPr>
                        <a:t>MOLLY DEAN</a:t>
                      </a:r>
                      <a:endParaRPr sz="11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1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latin typeface="News Cycle"/>
                          <a:ea typeface="News Cycle"/>
                          <a:cs typeface="News Cycle"/>
                          <a:sym typeface="News Cycle"/>
                        </a:rPr>
                        <a:t>1:02.98</a:t>
                      </a:r>
                      <a:endParaRPr sz="11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latin typeface="News Cycle"/>
                          <a:ea typeface="News Cycle"/>
                          <a:cs typeface="News Cycle"/>
                          <a:sym typeface="News Cycle"/>
                        </a:rPr>
                        <a:t>2016</a:t>
                      </a:r>
                      <a:endParaRPr sz="11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sz="1100">
                          <a:solidFill>
                            <a:srgbClr val="1F1F1F"/>
                          </a:solidFill>
                          <a:latin typeface="News Cycle"/>
                          <a:ea typeface="News Cycle"/>
                          <a:cs typeface="News Cycle"/>
                          <a:sym typeface="News Cycle"/>
                        </a:rPr>
                        <a:t>3</a:t>
                      </a:r>
                      <a:endParaRPr sz="1100">
                        <a:solidFill>
                          <a:srgbClr val="1F1F1F"/>
                        </a:solidFill>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latin typeface="News Cycle"/>
                          <a:ea typeface="News Cycle"/>
                          <a:cs typeface="News Cycle"/>
                          <a:sym typeface="News Cycle"/>
                        </a:rPr>
                        <a:t>LEXI FISHER</a:t>
                      </a:r>
                      <a:endParaRPr sz="11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1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latin typeface="News Cycle"/>
                          <a:ea typeface="News Cycle"/>
                          <a:cs typeface="News Cycle"/>
                          <a:sym typeface="News Cycle"/>
                        </a:rPr>
                        <a:t>1:06.50</a:t>
                      </a:r>
                      <a:endParaRPr sz="11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latin typeface="News Cycle"/>
                          <a:ea typeface="News Cycle"/>
                          <a:cs typeface="News Cycle"/>
                          <a:sym typeface="News Cycle"/>
                        </a:rPr>
                        <a:t>2015</a:t>
                      </a:r>
                      <a:endParaRPr sz="11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sz="1100">
                          <a:solidFill>
                            <a:srgbClr val="1F1F1F"/>
                          </a:solidFill>
                          <a:latin typeface="News Cycle"/>
                          <a:ea typeface="News Cycle"/>
                          <a:cs typeface="News Cycle"/>
                          <a:sym typeface="News Cycle"/>
                        </a:rPr>
                        <a:t>4</a:t>
                      </a:r>
                      <a:endParaRPr sz="1100">
                        <a:solidFill>
                          <a:srgbClr val="1F1F1F"/>
                        </a:solidFill>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latin typeface="News Cycle"/>
                          <a:ea typeface="News Cycle"/>
                          <a:cs typeface="News Cycle"/>
                          <a:sym typeface="News Cycle"/>
                        </a:rPr>
                        <a:t>LAUREN BECKER</a:t>
                      </a:r>
                      <a:endParaRPr sz="11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1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latin typeface="News Cycle"/>
                          <a:ea typeface="News Cycle"/>
                          <a:cs typeface="News Cycle"/>
                          <a:sym typeface="News Cycle"/>
                        </a:rPr>
                        <a:t>1:06.96</a:t>
                      </a:r>
                      <a:endParaRPr sz="11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latin typeface="News Cycle"/>
                          <a:ea typeface="News Cycle"/>
                          <a:cs typeface="News Cycle"/>
                          <a:sym typeface="News Cycle"/>
                        </a:rPr>
                        <a:t>2018</a:t>
                      </a:r>
                      <a:endParaRPr sz="11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sz="1100">
                          <a:latin typeface="News Cycle"/>
                          <a:ea typeface="News Cycle"/>
                          <a:cs typeface="News Cycle"/>
                          <a:sym typeface="News Cycle"/>
                        </a:rPr>
                        <a:t>5</a:t>
                      </a:r>
                      <a:endParaRPr sz="11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latin typeface="News Cycle"/>
                          <a:ea typeface="News Cycle"/>
                          <a:cs typeface="News Cycle"/>
                          <a:sym typeface="News Cycle"/>
                        </a:rPr>
                        <a:t>MIRANDA RUTH</a:t>
                      </a:r>
                      <a:endParaRPr sz="11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1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latin typeface="News Cycle"/>
                          <a:ea typeface="News Cycle"/>
                          <a:cs typeface="News Cycle"/>
                          <a:sym typeface="News Cycle"/>
                        </a:rPr>
                        <a:t>1:07.47</a:t>
                      </a:r>
                      <a:endParaRPr sz="11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latin typeface="News Cycle"/>
                          <a:ea typeface="News Cycle"/>
                          <a:cs typeface="News Cycle"/>
                          <a:sym typeface="News Cycle"/>
                        </a:rPr>
                        <a:t>2016</a:t>
                      </a:r>
                      <a:endParaRPr sz="11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sz="1100">
                          <a:solidFill>
                            <a:srgbClr val="1F1F1F"/>
                          </a:solidFill>
                          <a:latin typeface="News Cycle"/>
                          <a:ea typeface="News Cycle"/>
                          <a:cs typeface="News Cycle"/>
                          <a:sym typeface="News Cycle"/>
                        </a:rPr>
                        <a:t>6</a:t>
                      </a:r>
                      <a:endParaRPr sz="1100">
                        <a:solidFill>
                          <a:srgbClr val="1F1F1F"/>
                        </a:solidFill>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latin typeface="News Cycle"/>
                          <a:ea typeface="News Cycle"/>
                          <a:cs typeface="News Cycle"/>
                          <a:sym typeface="News Cycle"/>
                        </a:rPr>
                        <a:t>LAUREN BECKER</a:t>
                      </a:r>
                      <a:endParaRPr sz="11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1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latin typeface="News Cycle"/>
                          <a:ea typeface="News Cycle"/>
                          <a:cs typeface="News Cycle"/>
                          <a:sym typeface="News Cycle"/>
                        </a:rPr>
                        <a:t>1:09.33</a:t>
                      </a:r>
                      <a:endParaRPr sz="11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latin typeface="News Cycle"/>
                          <a:ea typeface="News Cycle"/>
                          <a:cs typeface="News Cycle"/>
                          <a:sym typeface="News Cycle"/>
                        </a:rPr>
                        <a:t>2019</a:t>
                      </a:r>
                      <a:endParaRPr sz="11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sz="1100">
                          <a:latin typeface="News Cycle"/>
                          <a:ea typeface="News Cycle"/>
                          <a:cs typeface="News Cycle"/>
                          <a:sym typeface="News Cycle"/>
                        </a:rPr>
                        <a:t>7</a:t>
                      </a:r>
                      <a:endParaRPr sz="11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latin typeface="News Cycle"/>
                          <a:ea typeface="News Cycle"/>
                          <a:cs typeface="News Cycle"/>
                          <a:sym typeface="News Cycle"/>
                        </a:rPr>
                        <a:t>LAST TOP TIME AS OF 20016</a:t>
                      </a:r>
                      <a:endParaRPr sz="11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1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latin typeface="News Cycle"/>
                          <a:ea typeface="News Cycle"/>
                          <a:cs typeface="News Cycle"/>
                          <a:sym typeface="News Cycle"/>
                        </a:rPr>
                        <a:t>1:08.13</a:t>
                      </a:r>
                      <a:endParaRPr sz="11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100">
                          <a:latin typeface="News Cycle"/>
                          <a:ea typeface="News Cycle"/>
                          <a:cs typeface="News Cycle"/>
                          <a:sym typeface="News Cycle"/>
                        </a:rPr>
                        <a:t>2016</a:t>
                      </a:r>
                      <a:endParaRPr sz="11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pic>
        <p:nvPicPr>
          <p:cNvPr id="162" name="Google Shape;162;p27"/>
          <p:cNvPicPr preferRelativeResize="0"/>
          <p:nvPr/>
        </p:nvPicPr>
        <p:blipFill>
          <a:blip r:embed="rId3">
            <a:alphaModFix/>
          </a:blip>
          <a:stretch>
            <a:fillRect/>
          </a:stretch>
        </p:blipFill>
        <p:spPr>
          <a:xfrm>
            <a:off x="0" y="0"/>
            <a:ext cx="7772400" cy="10058400"/>
          </a:xfrm>
          <a:prstGeom prst="rect">
            <a:avLst/>
          </a:prstGeom>
          <a:noFill/>
          <a:ln>
            <a:noFill/>
          </a:ln>
        </p:spPr>
      </p:pic>
      <p:graphicFrame>
        <p:nvGraphicFramePr>
          <p:cNvPr id="163" name="Google Shape;163;p27"/>
          <p:cNvGraphicFramePr/>
          <p:nvPr/>
        </p:nvGraphicFramePr>
        <p:xfrm>
          <a:off x="833438" y="610313"/>
          <a:ext cx="3000000" cy="3000000"/>
        </p:xfrm>
        <a:graphic>
          <a:graphicData uri="http://schemas.openxmlformats.org/drawingml/2006/table">
            <a:tbl>
              <a:tblPr>
                <a:noFill/>
                <a:tableStyleId>{AD2DA2E7-C5AB-4C33-9A89-B8772F2D8CE4}</a:tableStyleId>
              </a:tblPr>
              <a:tblGrid>
                <a:gridCol w="447675"/>
                <a:gridCol w="2800350"/>
                <a:gridCol w="952500"/>
                <a:gridCol w="952500"/>
                <a:gridCol w="952500"/>
              </a:tblGrid>
              <a:tr h="238125">
                <a:tc gridSpan="5">
                  <a:txBody>
                    <a:bodyPr/>
                    <a:lstStyle/>
                    <a:p>
                      <a:pPr indent="0" lvl="0" marL="0" marR="0" rtl="0" algn="ctr">
                        <a:lnSpc>
                          <a:spcPct val="115000"/>
                        </a:lnSpc>
                        <a:spcBef>
                          <a:spcPts val="0"/>
                        </a:spcBef>
                        <a:spcAft>
                          <a:spcPts val="0"/>
                        </a:spcAft>
                        <a:buNone/>
                      </a:pPr>
                      <a:r>
                        <a:rPr b="1" lang="en">
                          <a:latin typeface="News Cycle"/>
                          <a:ea typeface="News Cycle"/>
                          <a:cs typeface="News Cycle"/>
                          <a:sym typeface="News Cycle"/>
                        </a:rPr>
                        <a:t>SPRINT MEDLEY RELAY</a:t>
                      </a:r>
                      <a:endParaRPr b="1">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hMerge="1"/>
                <a:tc hMerge="1"/>
                <a:tc hMerge="1"/>
                <a:tc hMerge="1"/>
              </a:tr>
              <a:tr h="238125">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S. ALLGOOD, B. OSTRANDER</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1:49.63</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2019</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spcBef>
                          <a:spcPts val="0"/>
                        </a:spcBef>
                        <a:spcAft>
                          <a:spcPts val="0"/>
                        </a:spcAft>
                        <a:buNone/>
                      </a:pPr>
                      <a:r>
                        <a:t/>
                      </a:r>
                      <a:endParaRPr>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J. WILSON, J. SCHRAFT</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J. MINGO, T. TACK</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1:50.1</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1977</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spcBef>
                          <a:spcPts val="0"/>
                        </a:spcBef>
                        <a:spcAft>
                          <a:spcPts val="0"/>
                        </a:spcAft>
                        <a:buNone/>
                      </a:pPr>
                      <a:r>
                        <a:t/>
                      </a:r>
                      <a:endParaRPr>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L. KARR, M. ROHRBERG</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3</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S. JENS, S. NORD</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000">
                          <a:latin typeface="News Cycle"/>
                          <a:ea typeface="News Cycle"/>
                          <a:cs typeface="News Cycle"/>
                          <a:sym typeface="News Cycle"/>
                        </a:rPr>
                        <a:t>1:52.76</a:t>
                      </a:r>
                      <a:endParaRPr sz="10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2001</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spcBef>
                          <a:spcPts val="0"/>
                        </a:spcBef>
                        <a:spcAft>
                          <a:spcPts val="0"/>
                        </a:spcAft>
                        <a:buNone/>
                      </a:pPr>
                      <a:r>
                        <a:t/>
                      </a:r>
                      <a:endParaRPr>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000">
                          <a:latin typeface="News Cycle"/>
                          <a:ea typeface="News Cycle"/>
                          <a:cs typeface="News Cycle"/>
                          <a:sym typeface="News Cycle"/>
                        </a:rPr>
                        <a:t>M. ARMSTRONG, L. WOODROW</a:t>
                      </a:r>
                      <a:endParaRPr sz="10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sz="1000">
                          <a:latin typeface="News Cycle"/>
                          <a:ea typeface="News Cycle"/>
                          <a:cs typeface="News Cycle"/>
                          <a:sym typeface="News Cycle"/>
                        </a:rPr>
                        <a:t>4</a:t>
                      </a:r>
                      <a:endParaRPr sz="10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S. ALLGOOD, A. ARNOLD</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1:52.97</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2019</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spcBef>
                          <a:spcPts val="0"/>
                        </a:spcBef>
                        <a:spcAft>
                          <a:spcPts val="0"/>
                        </a:spcAft>
                        <a:buNone/>
                      </a:pPr>
                      <a:r>
                        <a:t/>
                      </a:r>
                      <a:endParaRPr>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B. OSTRANDER, C. MATHENY</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5</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000">
                          <a:latin typeface="News Cycle"/>
                          <a:ea typeface="News Cycle"/>
                          <a:cs typeface="News Cycle"/>
                          <a:sym typeface="News Cycle"/>
                        </a:rPr>
                        <a:t>S. JENS, K. LUDWIG</a:t>
                      </a:r>
                      <a:endParaRPr sz="10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1:53.12</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2001</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spcBef>
                          <a:spcPts val="0"/>
                        </a:spcBef>
                        <a:spcAft>
                          <a:spcPts val="0"/>
                        </a:spcAft>
                        <a:buNone/>
                      </a:pPr>
                      <a:r>
                        <a:t/>
                      </a:r>
                      <a:endParaRPr>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000">
                          <a:latin typeface="News Cycle"/>
                          <a:ea typeface="News Cycle"/>
                          <a:cs typeface="News Cycle"/>
                          <a:sym typeface="News Cycle"/>
                        </a:rPr>
                        <a:t>M. ARMSTRONG, L. WOODROW</a:t>
                      </a:r>
                      <a:endParaRPr sz="10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6</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J. WILSON, B. OSTRANDER</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1:53.07</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2018</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spcBef>
                          <a:spcPts val="0"/>
                        </a:spcBef>
                        <a:spcAft>
                          <a:spcPts val="0"/>
                        </a:spcAft>
                        <a:buNone/>
                      </a:pPr>
                      <a:r>
                        <a:t/>
                      </a:r>
                      <a:endParaRPr>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S. ALLGOOD, E. SCARBOROUGH</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7</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A. ARNOLD, M. AUSDEMORE</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1:53.29</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2019</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spcBef>
                          <a:spcPts val="0"/>
                        </a:spcBef>
                        <a:spcAft>
                          <a:spcPts val="0"/>
                        </a:spcAft>
                        <a:buNone/>
                      </a:pPr>
                      <a:r>
                        <a:t/>
                      </a:r>
                      <a:endParaRPr>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A. HUGHES, J. SCHRAFT</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8</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A. AUSDEMORE, A. ARNOLD</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1:53.44</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2019</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spcBef>
                          <a:spcPts val="0"/>
                        </a:spcBef>
                        <a:spcAft>
                          <a:spcPts val="0"/>
                        </a:spcAft>
                        <a:buNone/>
                      </a:pPr>
                      <a:r>
                        <a:t/>
                      </a:r>
                      <a:endParaRPr>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B. OSTRANDER, J. WILSON</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9</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000">
                          <a:latin typeface="News Cycle"/>
                          <a:ea typeface="News Cycle"/>
                          <a:cs typeface="News Cycle"/>
                          <a:sym typeface="News Cycle"/>
                        </a:rPr>
                        <a:t>M. RUTH, M. STARNER</a:t>
                      </a:r>
                      <a:endParaRPr sz="10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000">
                          <a:latin typeface="News Cycle"/>
                          <a:ea typeface="News Cycle"/>
                          <a:cs typeface="News Cycle"/>
                          <a:sym typeface="News Cycle"/>
                        </a:rPr>
                        <a:t>1:53.50</a:t>
                      </a:r>
                      <a:endParaRPr sz="10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2016</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spcBef>
                          <a:spcPts val="0"/>
                        </a:spcBef>
                        <a:spcAft>
                          <a:spcPts val="0"/>
                        </a:spcAft>
                        <a:buNone/>
                      </a:pPr>
                      <a:r>
                        <a:t/>
                      </a:r>
                      <a:endParaRPr>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000">
                          <a:latin typeface="News Cycle"/>
                          <a:ea typeface="News Cycle"/>
                          <a:cs typeface="News Cycle"/>
                          <a:sym typeface="News Cycle"/>
                        </a:rPr>
                        <a:t>K. CLARK, M. DEAN</a:t>
                      </a:r>
                      <a:endParaRPr sz="10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10</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J. Wilson, B. Ostrander</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1:54.11</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2017</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spcBef>
                          <a:spcPts val="0"/>
                        </a:spcBef>
                        <a:spcAft>
                          <a:spcPts val="0"/>
                        </a:spcAft>
                        <a:buNone/>
                      </a:pPr>
                      <a:r>
                        <a:t/>
                      </a:r>
                      <a:endParaRPr>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000">
                          <a:latin typeface="News Cycle"/>
                          <a:ea typeface="News Cycle"/>
                          <a:cs typeface="News Cycle"/>
                          <a:sym typeface="News Cycle"/>
                        </a:rPr>
                        <a:t>S. Allgood, D. Bomer</a:t>
                      </a:r>
                      <a:endParaRPr sz="10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spcBef>
                          <a:spcPts val="0"/>
                        </a:spcBef>
                        <a:spcAft>
                          <a:spcPts val="0"/>
                        </a:spcAft>
                        <a:buNone/>
                      </a:pPr>
                      <a:r>
                        <a:t/>
                      </a:r>
                      <a:endParaRPr>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000">
                          <a:latin typeface="News Cycle"/>
                          <a:ea typeface="News Cycle"/>
                          <a:cs typeface="News Cycle"/>
                          <a:sym typeface="News Cycle"/>
                        </a:rPr>
                        <a:t>LAST TOP TIME AS OF 2016</a:t>
                      </a:r>
                      <a:endParaRPr sz="10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1:54.3</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2001</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spcBef>
                          <a:spcPts val="0"/>
                        </a:spcBef>
                        <a:spcAft>
                          <a:spcPts val="0"/>
                        </a:spcAft>
                        <a:buNone/>
                      </a:pPr>
                      <a:r>
                        <a:t/>
                      </a:r>
                      <a:endParaRPr>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gridSpan="5">
                  <a:txBody>
                    <a:bodyPr/>
                    <a:lstStyle/>
                    <a:p>
                      <a:pPr indent="0" lvl="0" marL="0" rtl="0" algn="ctr">
                        <a:lnSpc>
                          <a:spcPct val="115000"/>
                        </a:lnSpc>
                        <a:spcBef>
                          <a:spcPts val="0"/>
                        </a:spcBef>
                        <a:spcAft>
                          <a:spcPts val="0"/>
                        </a:spcAft>
                        <a:buNone/>
                      </a:pPr>
                      <a:r>
                        <a:rPr b="1" lang="en">
                          <a:latin typeface="News Cycle"/>
                          <a:ea typeface="News Cycle"/>
                          <a:cs typeface="News Cycle"/>
                          <a:sym typeface="News Cycle"/>
                        </a:rPr>
                        <a:t>1500 RUN</a:t>
                      </a:r>
                      <a:endParaRPr b="1">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hMerge="1"/>
                <a:tc hMerge="1"/>
                <a:tc hMerge="1"/>
                <a:tc hMerge="1"/>
              </a:tr>
              <a:tr h="238125">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JANETTE SCHRAFT</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4:41.29</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2019</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EMMA HUGHES</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5:00.35</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2018</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sz="1000">
                          <a:latin typeface="News Cycle"/>
                          <a:ea typeface="News Cycle"/>
                          <a:cs typeface="News Cycle"/>
                          <a:sym typeface="News Cycle"/>
                        </a:rPr>
                        <a:t>3</a:t>
                      </a:r>
                      <a:endParaRPr sz="10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000">
                          <a:latin typeface="News Cycle"/>
                          <a:ea typeface="News Cycle"/>
                          <a:cs typeface="News Cycle"/>
                          <a:sym typeface="News Cycle"/>
                        </a:rPr>
                        <a:t>CARLIE COOPER</a:t>
                      </a:r>
                      <a:endParaRPr sz="10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5:03.05</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2011</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4</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KATIE LARSEN</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5:09.23</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2010</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sz="1000">
                          <a:latin typeface="News Cycle"/>
                          <a:ea typeface="News Cycle"/>
                          <a:cs typeface="News Cycle"/>
                          <a:sym typeface="News Cycle"/>
                        </a:rPr>
                        <a:t>5</a:t>
                      </a:r>
                      <a:endParaRPr sz="10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JORDAN WILLIAMS</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5:13.63</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2005</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6</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EMMA HUGHES</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5:14.03</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2019</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sz="1000">
                          <a:latin typeface="News Cycle"/>
                          <a:ea typeface="News Cycle"/>
                          <a:cs typeface="News Cycle"/>
                          <a:sym typeface="News Cycle"/>
                        </a:rPr>
                        <a:t>7</a:t>
                      </a:r>
                      <a:endParaRPr sz="10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KATE KAUFMAN</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5:14.84</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2017</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sz="1000">
                          <a:latin typeface="News Cycle"/>
                          <a:ea typeface="News Cycle"/>
                          <a:cs typeface="News Cycle"/>
                          <a:sym typeface="News Cycle"/>
                        </a:rPr>
                        <a:t>8</a:t>
                      </a:r>
                      <a:endParaRPr sz="10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JENNY O'GRADY</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5:14.96</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1986</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sz="1000">
                          <a:latin typeface="News Cycle"/>
                          <a:ea typeface="News Cycle"/>
                          <a:cs typeface="News Cycle"/>
                          <a:sym typeface="News Cycle"/>
                        </a:rPr>
                        <a:t>9</a:t>
                      </a:r>
                      <a:endParaRPr sz="10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BRENDA PAVELKA</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5:16.41</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2002</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10</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MEGAN MCKERN</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5:16.91</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2010</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11</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KATE KAUFMAN</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5:17.66</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2018</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pic>
        <p:nvPicPr>
          <p:cNvPr id="168" name="Google Shape;168;p28"/>
          <p:cNvPicPr preferRelativeResize="0"/>
          <p:nvPr/>
        </p:nvPicPr>
        <p:blipFill>
          <a:blip r:embed="rId3">
            <a:alphaModFix/>
          </a:blip>
          <a:stretch>
            <a:fillRect/>
          </a:stretch>
        </p:blipFill>
        <p:spPr>
          <a:xfrm>
            <a:off x="0" y="0"/>
            <a:ext cx="7772400" cy="10058400"/>
          </a:xfrm>
          <a:prstGeom prst="rect">
            <a:avLst/>
          </a:prstGeom>
          <a:noFill/>
          <a:ln>
            <a:noFill/>
          </a:ln>
        </p:spPr>
      </p:pic>
      <p:graphicFrame>
        <p:nvGraphicFramePr>
          <p:cNvPr id="169" name="Google Shape;169;p28"/>
          <p:cNvGraphicFramePr/>
          <p:nvPr/>
        </p:nvGraphicFramePr>
        <p:xfrm>
          <a:off x="833438" y="1168488"/>
          <a:ext cx="3000000" cy="3000000"/>
        </p:xfrm>
        <a:graphic>
          <a:graphicData uri="http://schemas.openxmlformats.org/drawingml/2006/table">
            <a:tbl>
              <a:tblPr>
                <a:noFill/>
                <a:tableStyleId>{AD2DA2E7-C5AB-4C33-9A89-B8772F2D8CE4}</a:tableStyleId>
              </a:tblPr>
              <a:tblGrid>
                <a:gridCol w="447675"/>
                <a:gridCol w="2800350"/>
                <a:gridCol w="952500"/>
                <a:gridCol w="952500"/>
                <a:gridCol w="952500"/>
              </a:tblGrid>
              <a:tr h="428625">
                <a:tc gridSpan="5">
                  <a:txBody>
                    <a:bodyPr/>
                    <a:lstStyle/>
                    <a:p>
                      <a:pPr indent="0" lvl="0" marL="0" rtl="0" algn="ctr">
                        <a:lnSpc>
                          <a:spcPct val="115000"/>
                        </a:lnSpc>
                        <a:spcBef>
                          <a:spcPts val="0"/>
                        </a:spcBef>
                        <a:spcAft>
                          <a:spcPts val="0"/>
                        </a:spcAft>
                        <a:buNone/>
                      </a:pPr>
                      <a:r>
                        <a:rPr b="1" lang="en" sz="2000">
                          <a:latin typeface="News Cycle"/>
                          <a:ea typeface="News Cycle"/>
                          <a:cs typeface="News Cycle"/>
                          <a:sym typeface="News Cycle"/>
                        </a:rPr>
                        <a:t>4 x 100 RELAY</a:t>
                      </a:r>
                      <a:endParaRPr b="1" sz="2000">
                        <a:latin typeface="News Cycle"/>
                        <a:ea typeface="News Cycle"/>
                        <a:cs typeface="News Cycle"/>
                        <a:sym typeface="News Cycle"/>
                      </a:endParaRPr>
                    </a:p>
                    <a:p>
                      <a:pPr indent="0" lvl="0" marL="0" rtl="0" algn="l">
                        <a:lnSpc>
                          <a:spcPct val="115000"/>
                        </a:lnSpc>
                        <a:spcBef>
                          <a:spcPts val="0"/>
                        </a:spcBef>
                        <a:spcAft>
                          <a:spcPts val="0"/>
                        </a:spcAft>
                        <a:buNone/>
                      </a:pPr>
                      <a:r>
                        <a:t/>
                      </a:r>
                      <a:endParaRPr b="1" sz="20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hMerge="1"/>
                <a:tc hMerge="1"/>
                <a:tc hMerge="1"/>
                <a:tc hMerge="1"/>
              </a:tr>
              <a:tr h="238125">
                <a:tc>
                  <a:txBody>
                    <a:bodyPr/>
                    <a:lstStyle/>
                    <a:p>
                      <a:pPr indent="0" lvl="0" marL="0" rtl="0" algn="ctr">
                        <a:lnSpc>
                          <a:spcPct val="115000"/>
                        </a:lnSpc>
                        <a:spcBef>
                          <a:spcPts val="0"/>
                        </a:spcBef>
                        <a:spcAft>
                          <a:spcPts val="0"/>
                        </a:spcAft>
                        <a:buNone/>
                      </a:pPr>
                      <a:r>
                        <a:rPr lang="en" sz="1800">
                          <a:solidFill>
                            <a:srgbClr val="232324"/>
                          </a:solidFill>
                          <a:latin typeface="News Cycle"/>
                          <a:ea typeface="News Cycle"/>
                          <a:cs typeface="News Cycle"/>
                          <a:sym typeface="News Cycle"/>
                        </a:rPr>
                        <a:t>1</a:t>
                      </a:r>
                      <a:endParaRPr sz="1800">
                        <a:solidFill>
                          <a:srgbClr val="232324"/>
                        </a:solidFill>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C. MAGNUSSEN, K. CAUDILL</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49.52</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2013</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S. SALERNO, C. WEBSTER</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sz="1800">
                          <a:solidFill>
                            <a:srgbClr val="232324"/>
                          </a:solidFill>
                          <a:latin typeface="News Cycle"/>
                          <a:ea typeface="News Cycle"/>
                          <a:cs typeface="News Cycle"/>
                          <a:sym typeface="News Cycle"/>
                        </a:rPr>
                        <a:t>2</a:t>
                      </a:r>
                      <a:endParaRPr sz="1800">
                        <a:solidFill>
                          <a:srgbClr val="232324"/>
                        </a:solidFill>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R. OSTRANDER, K. CAUDILL</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50.59</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2012</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S. SALERNO, C. MAGNUSSEN</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3</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M. RUTH, K. CLARK</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50.23</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2016</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M. STARNER, M. DEAN</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sz="1800">
                          <a:solidFill>
                            <a:srgbClr val="232324"/>
                          </a:solidFill>
                          <a:latin typeface="News Cycle"/>
                          <a:ea typeface="News Cycle"/>
                          <a:cs typeface="News Cycle"/>
                          <a:sym typeface="News Cycle"/>
                        </a:rPr>
                        <a:t>4</a:t>
                      </a:r>
                      <a:endParaRPr sz="1800">
                        <a:solidFill>
                          <a:srgbClr val="232324"/>
                        </a:solidFill>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A. KONFRST, K. CLARK</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50.73</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2015</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M. RUTH, C. MAGNUSSEN</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5</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A. ARNOLD, B. OSTRANDER</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50.77</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2019</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J. WILSON, C. MATHENY</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6</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S. ALLGOOD, B. OSTRANDER</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50.97</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2019</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J. WILSON, E. SCARBOROUGH</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7</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A. ARNOLD, B. OSTRANDER</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51.2</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2019</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M. AUSDEMORE, L. ROENFELDT</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8</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A. SCHULTZ, D. BOMER</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51.43</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2018</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J. WILSON, B. OSTRANDER</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9</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D. BOMER, K CLARK</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51.57</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2016</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M. RUTH, M. DEAN</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pic>
        <p:nvPicPr>
          <p:cNvPr id="174" name="Google Shape;174;p29"/>
          <p:cNvPicPr preferRelativeResize="0"/>
          <p:nvPr/>
        </p:nvPicPr>
        <p:blipFill>
          <a:blip r:embed="rId3">
            <a:alphaModFix/>
          </a:blip>
          <a:stretch>
            <a:fillRect/>
          </a:stretch>
        </p:blipFill>
        <p:spPr>
          <a:xfrm>
            <a:off x="0" y="0"/>
            <a:ext cx="7772400" cy="10058400"/>
          </a:xfrm>
          <a:prstGeom prst="rect">
            <a:avLst/>
          </a:prstGeom>
          <a:noFill/>
          <a:ln>
            <a:noFill/>
          </a:ln>
        </p:spPr>
      </p:pic>
      <p:graphicFrame>
        <p:nvGraphicFramePr>
          <p:cNvPr id="175" name="Google Shape;175;p29"/>
          <p:cNvGraphicFramePr/>
          <p:nvPr/>
        </p:nvGraphicFramePr>
        <p:xfrm>
          <a:off x="842875" y="1046475"/>
          <a:ext cx="3000000" cy="3000000"/>
        </p:xfrm>
        <a:graphic>
          <a:graphicData uri="http://schemas.openxmlformats.org/drawingml/2006/table">
            <a:tbl>
              <a:tblPr>
                <a:noFill/>
                <a:tableStyleId>{AD2DA2E7-C5AB-4C33-9A89-B8772F2D8CE4}</a:tableStyleId>
              </a:tblPr>
              <a:tblGrid>
                <a:gridCol w="447675"/>
                <a:gridCol w="2800350"/>
                <a:gridCol w="952500"/>
                <a:gridCol w="952500"/>
                <a:gridCol w="952500"/>
              </a:tblGrid>
              <a:tr h="238125">
                <a:tc gridSpan="5">
                  <a:txBody>
                    <a:bodyPr/>
                    <a:lstStyle/>
                    <a:p>
                      <a:pPr indent="0" lvl="0" marL="0" marR="0" rtl="0" algn="ctr">
                        <a:lnSpc>
                          <a:spcPct val="115000"/>
                        </a:lnSpc>
                        <a:spcBef>
                          <a:spcPts val="0"/>
                        </a:spcBef>
                        <a:spcAft>
                          <a:spcPts val="0"/>
                        </a:spcAft>
                        <a:buNone/>
                      </a:pPr>
                      <a:r>
                        <a:rPr b="1" lang="en" sz="2000">
                          <a:solidFill>
                            <a:srgbClr val="1F1F1F"/>
                          </a:solidFill>
                          <a:latin typeface="News Cycle"/>
                          <a:ea typeface="News Cycle"/>
                          <a:cs typeface="News Cycle"/>
                          <a:sym typeface="News Cycle"/>
                        </a:rPr>
                        <a:t>4 X 400 METER RELAY</a:t>
                      </a:r>
                      <a:endParaRPr b="1" sz="2000">
                        <a:solidFill>
                          <a:srgbClr val="1F1F1F"/>
                        </a:solidFill>
                        <a:latin typeface="News Cycle"/>
                        <a:ea typeface="News Cycle"/>
                        <a:cs typeface="News Cycle"/>
                        <a:sym typeface="News Cycle"/>
                      </a:endParaRPr>
                    </a:p>
                    <a:p>
                      <a:pPr indent="0" lvl="0" marL="0" marR="0" rtl="0" algn="ctr">
                        <a:lnSpc>
                          <a:spcPct val="115000"/>
                        </a:lnSpc>
                        <a:spcBef>
                          <a:spcPts val="0"/>
                        </a:spcBef>
                        <a:spcAft>
                          <a:spcPts val="0"/>
                        </a:spcAft>
                        <a:buNone/>
                      </a:pPr>
                      <a:r>
                        <a:t/>
                      </a:r>
                      <a:endParaRPr b="1" sz="2000">
                        <a:solidFill>
                          <a:srgbClr val="1F1F1F"/>
                        </a:solidFill>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hMerge="1"/>
                <a:tc hMerge="1"/>
                <a:tc hMerge="1"/>
                <a:tc hMerge="1"/>
              </a:tr>
              <a:tr h="200025">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1</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J. WILSON, A. SCHULTZ</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4:02.59</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2019</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A. HUGHES, C. MATHENY</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l">
                        <a:lnSpc>
                          <a:spcPct val="115000"/>
                        </a:lnSpc>
                        <a:spcBef>
                          <a:spcPts val="0"/>
                        </a:spcBef>
                        <a:spcAft>
                          <a:spcPts val="0"/>
                        </a:spcAft>
                        <a:buNone/>
                      </a:pPr>
                      <a:r>
                        <a:rPr lang="en" sz="1800">
                          <a:solidFill>
                            <a:srgbClr val="1F1F1F"/>
                          </a:solidFill>
                          <a:latin typeface="News Cycle"/>
                          <a:ea typeface="News Cycle"/>
                          <a:cs typeface="News Cycle"/>
                          <a:sym typeface="News Cycle"/>
                        </a:rPr>
                        <a:t>2</a:t>
                      </a:r>
                      <a:endParaRPr sz="1800">
                        <a:solidFill>
                          <a:srgbClr val="1F1F1F"/>
                        </a:solidFill>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J. TURCOTTE, K. STAIERT</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4:08.75</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2008</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L. BIENLIEN, S. RINGSDORF</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l">
                        <a:lnSpc>
                          <a:spcPct val="115000"/>
                        </a:lnSpc>
                        <a:spcBef>
                          <a:spcPts val="0"/>
                        </a:spcBef>
                        <a:spcAft>
                          <a:spcPts val="0"/>
                        </a:spcAft>
                        <a:buNone/>
                      </a:pPr>
                      <a:r>
                        <a:rPr lang="en" sz="1800">
                          <a:solidFill>
                            <a:srgbClr val="1F1F1F"/>
                          </a:solidFill>
                          <a:latin typeface="News Cycle"/>
                          <a:ea typeface="News Cycle"/>
                          <a:cs typeface="News Cycle"/>
                          <a:sym typeface="News Cycle"/>
                        </a:rPr>
                        <a:t>3</a:t>
                      </a:r>
                      <a:endParaRPr sz="1800">
                        <a:solidFill>
                          <a:srgbClr val="1F1F1F"/>
                        </a:solidFill>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M. ARMSTRONG, S. JENS</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4:08.96</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2002</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C. SONDAG, L. WOODROW</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4</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M. ROHRBERG, L. KARR</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4:09.3</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1977</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S. RICHTER, M. ROHRBERG</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l">
                        <a:lnSpc>
                          <a:spcPct val="115000"/>
                        </a:lnSpc>
                        <a:spcBef>
                          <a:spcPts val="0"/>
                        </a:spcBef>
                        <a:spcAft>
                          <a:spcPts val="0"/>
                        </a:spcAft>
                        <a:buNone/>
                      </a:pPr>
                      <a:r>
                        <a:rPr lang="en" sz="1800">
                          <a:solidFill>
                            <a:srgbClr val="1F1F1F"/>
                          </a:solidFill>
                          <a:latin typeface="News Cycle"/>
                          <a:ea typeface="News Cycle"/>
                          <a:cs typeface="News Cycle"/>
                          <a:sym typeface="News Cycle"/>
                        </a:rPr>
                        <a:t>5</a:t>
                      </a:r>
                      <a:endParaRPr sz="1800">
                        <a:solidFill>
                          <a:srgbClr val="1F1F1F"/>
                        </a:solidFill>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D. BOMER, M. STARNER</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4:10.04</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2016</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M. RUTH, M. DEAN</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l">
                        <a:lnSpc>
                          <a:spcPct val="115000"/>
                        </a:lnSpc>
                        <a:spcBef>
                          <a:spcPts val="0"/>
                        </a:spcBef>
                        <a:spcAft>
                          <a:spcPts val="0"/>
                        </a:spcAft>
                        <a:buNone/>
                      </a:pPr>
                      <a:r>
                        <a:rPr lang="en" sz="1800">
                          <a:solidFill>
                            <a:srgbClr val="1F1F1F"/>
                          </a:solidFill>
                          <a:latin typeface="News Cycle"/>
                          <a:ea typeface="News Cycle"/>
                          <a:cs typeface="News Cycle"/>
                          <a:sym typeface="News Cycle"/>
                        </a:rPr>
                        <a:t>6</a:t>
                      </a:r>
                      <a:endParaRPr sz="1800">
                        <a:solidFill>
                          <a:srgbClr val="1F1F1F"/>
                        </a:solidFill>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K. JENS, A. SONDAG</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4:10.17</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2003</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S. JENS, C. SONDAG</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l">
                        <a:lnSpc>
                          <a:spcPct val="115000"/>
                        </a:lnSpc>
                        <a:spcBef>
                          <a:spcPts val="0"/>
                        </a:spcBef>
                        <a:spcAft>
                          <a:spcPts val="0"/>
                        </a:spcAft>
                        <a:buNone/>
                      </a:pPr>
                      <a:r>
                        <a:rPr lang="en" sz="1800">
                          <a:solidFill>
                            <a:srgbClr val="1F1F1F"/>
                          </a:solidFill>
                          <a:latin typeface="News Cycle"/>
                          <a:ea typeface="News Cycle"/>
                          <a:cs typeface="News Cycle"/>
                          <a:sym typeface="News Cycle"/>
                        </a:rPr>
                        <a:t>7</a:t>
                      </a:r>
                      <a:endParaRPr sz="1800">
                        <a:solidFill>
                          <a:srgbClr val="1F1F1F"/>
                        </a:solidFill>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M. ARMSTRONG, S. NORD</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4:12.51</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2001</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S. JENS, L. WOODROW</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l">
                        <a:lnSpc>
                          <a:spcPct val="115000"/>
                        </a:lnSpc>
                        <a:spcBef>
                          <a:spcPts val="0"/>
                        </a:spcBef>
                        <a:spcAft>
                          <a:spcPts val="0"/>
                        </a:spcAft>
                        <a:buNone/>
                      </a:pPr>
                      <a:r>
                        <a:rPr lang="en" sz="1800">
                          <a:solidFill>
                            <a:srgbClr val="1F1F1F"/>
                          </a:solidFill>
                          <a:latin typeface="News Cycle"/>
                          <a:ea typeface="News Cycle"/>
                          <a:cs typeface="News Cycle"/>
                          <a:sym typeface="News Cycle"/>
                        </a:rPr>
                        <a:t>8</a:t>
                      </a:r>
                      <a:endParaRPr sz="1800">
                        <a:solidFill>
                          <a:srgbClr val="1F1F1F"/>
                        </a:solidFill>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S. ALLGOOD, WILSON</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4:13.32</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2019</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C. MATHENY, A. HUGHES</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l">
                        <a:lnSpc>
                          <a:spcPct val="115000"/>
                        </a:lnSpc>
                        <a:spcBef>
                          <a:spcPts val="0"/>
                        </a:spcBef>
                        <a:spcAft>
                          <a:spcPts val="0"/>
                        </a:spcAft>
                        <a:buNone/>
                      </a:pPr>
                      <a:r>
                        <a:rPr lang="en" sz="1800">
                          <a:solidFill>
                            <a:srgbClr val="1F1F1F"/>
                          </a:solidFill>
                          <a:latin typeface="News Cycle"/>
                          <a:ea typeface="News Cycle"/>
                          <a:cs typeface="News Cycle"/>
                          <a:sym typeface="News Cycle"/>
                        </a:rPr>
                        <a:t>9</a:t>
                      </a:r>
                      <a:endParaRPr sz="1800">
                        <a:solidFill>
                          <a:srgbClr val="1F1F1F"/>
                        </a:solidFill>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A. HUGHES, E. SCARBOROUGH</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4:13.48</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2019</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38125">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800">
                          <a:latin typeface="News Cycle"/>
                          <a:ea typeface="News Cycle"/>
                          <a:cs typeface="News Cycle"/>
                          <a:sym typeface="News Cycle"/>
                        </a:rPr>
                        <a:t>S. ALLGOOD, J. SCHRAFT</a:t>
                      </a:r>
                      <a:endParaRPr sz="18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800"/>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30"/>
          <p:cNvSpPr/>
          <p:nvPr/>
        </p:nvSpPr>
        <p:spPr>
          <a:xfrm>
            <a:off x="141450" y="157175"/>
            <a:ext cx="7528200" cy="9775500"/>
          </a:xfrm>
          <a:prstGeom prst="roundRect">
            <a:avLst>
              <a:gd fmla="val 16667" name="adj"/>
            </a:avLst>
          </a:prstGeom>
          <a:solidFill>
            <a:srgbClr val="F3F3F3"/>
          </a:solidFill>
          <a:ln cap="flat" cmpd="sng" w="762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30"/>
          <p:cNvSpPr txBox="1"/>
          <p:nvPr>
            <p:ph type="title"/>
          </p:nvPr>
        </p:nvSpPr>
        <p:spPr>
          <a:xfrm>
            <a:off x="1560350" y="489275"/>
            <a:ext cx="5764800" cy="815100"/>
          </a:xfrm>
          <a:prstGeom prst="rect">
            <a:avLst/>
          </a:prstGeom>
          <a:effectLst>
            <a:outerShdw blurRad="57150" rotWithShape="0" algn="bl" dir="5400000" dist="95250">
              <a:srgbClr val="F1C232">
                <a:alpha val="50000"/>
              </a:srgbClr>
            </a:outerShdw>
          </a:effectLst>
        </p:spPr>
        <p:txBody>
          <a:bodyPr anchorCtr="0" anchor="t" bIns="91425" lIns="91425" spcFirstLastPara="1" rIns="91425" wrap="square" tIns="91425">
            <a:noAutofit/>
          </a:bodyPr>
          <a:lstStyle/>
          <a:p>
            <a:pPr indent="0" lvl="0" marL="0" rtl="0" algn="ctr">
              <a:spcBef>
                <a:spcPts val="0"/>
              </a:spcBef>
              <a:spcAft>
                <a:spcPts val="0"/>
              </a:spcAft>
              <a:buNone/>
            </a:pPr>
            <a:r>
              <a:rPr lang="en"/>
              <a:t>Ram COED Records</a:t>
            </a:r>
            <a:endParaRPr/>
          </a:p>
        </p:txBody>
      </p:sp>
      <p:graphicFrame>
        <p:nvGraphicFramePr>
          <p:cNvPr id="182" name="Google Shape;182;p30"/>
          <p:cNvGraphicFramePr/>
          <p:nvPr/>
        </p:nvGraphicFramePr>
        <p:xfrm>
          <a:off x="596825" y="1531325"/>
          <a:ext cx="3000000" cy="3000000"/>
        </p:xfrm>
        <a:graphic>
          <a:graphicData uri="http://schemas.openxmlformats.org/drawingml/2006/table">
            <a:tbl>
              <a:tblPr>
                <a:noFill/>
                <a:tableStyleId>{9BE26EC4-687B-4CC2-A04F-ABF14BC8FC5F}</a:tableStyleId>
              </a:tblPr>
              <a:tblGrid>
                <a:gridCol w="1218300"/>
                <a:gridCol w="1737400"/>
                <a:gridCol w="1228900"/>
                <a:gridCol w="1800975"/>
                <a:gridCol w="593250"/>
              </a:tblGrid>
              <a:tr h="526750">
                <a:tc>
                  <a:txBody>
                    <a:bodyPr/>
                    <a:lstStyle/>
                    <a:p>
                      <a:pPr indent="0" lvl="0" marL="0" rtl="0" algn="ctr">
                        <a:spcBef>
                          <a:spcPts val="0"/>
                        </a:spcBef>
                        <a:spcAft>
                          <a:spcPts val="0"/>
                        </a:spcAft>
                        <a:buNone/>
                      </a:pPr>
                      <a:r>
                        <a:rPr b="1" lang="en">
                          <a:latin typeface="News Cycle"/>
                          <a:ea typeface="News Cycle"/>
                          <a:cs typeface="News Cycle"/>
                          <a:sym typeface="News Cycle"/>
                        </a:rPr>
                        <a:t>Event </a:t>
                      </a:r>
                      <a:endParaRPr b="1">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solidFill>
                      <a:srgbClr val="FFE599"/>
                    </a:solidFill>
                  </a:tcPr>
                </a:tc>
                <a:tc>
                  <a:txBody>
                    <a:bodyPr/>
                    <a:lstStyle/>
                    <a:p>
                      <a:pPr indent="0" lvl="0" marL="0" rtl="0" algn="ctr">
                        <a:spcBef>
                          <a:spcPts val="0"/>
                        </a:spcBef>
                        <a:spcAft>
                          <a:spcPts val="0"/>
                        </a:spcAft>
                        <a:buNone/>
                      </a:pPr>
                      <a:r>
                        <a:rPr b="1" lang="en">
                          <a:latin typeface="News Cycle"/>
                          <a:ea typeface="News Cycle"/>
                          <a:cs typeface="News Cycle"/>
                          <a:sym typeface="News Cycle"/>
                        </a:rPr>
                        <a:t>Record Holder</a:t>
                      </a:r>
                      <a:endParaRPr b="1">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solidFill>
                      <a:srgbClr val="FFE599"/>
                    </a:solidFill>
                  </a:tcPr>
                </a:tc>
                <a:tc>
                  <a:txBody>
                    <a:bodyPr/>
                    <a:lstStyle/>
                    <a:p>
                      <a:pPr indent="0" lvl="0" marL="0" rtl="0" algn="ctr">
                        <a:spcBef>
                          <a:spcPts val="0"/>
                        </a:spcBef>
                        <a:spcAft>
                          <a:spcPts val="0"/>
                        </a:spcAft>
                        <a:buNone/>
                      </a:pPr>
                      <a:r>
                        <a:rPr b="1" lang="en">
                          <a:latin typeface="News Cycle"/>
                          <a:ea typeface="News Cycle"/>
                          <a:cs typeface="News Cycle"/>
                          <a:sym typeface="News Cycle"/>
                        </a:rPr>
                        <a:t>Time-Distance Height</a:t>
                      </a:r>
                      <a:endParaRPr b="1">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solidFill>
                      <a:srgbClr val="FFE599"/>
                    </a:solidFill>
                  </a:tcPr>
                </a:tc>
                <a:tc>
                  <a:txBody>
                    <a:bodyPr/>
                    <a:lstStyle/>
                    <a:p>
                      <a:pPr indent="0" lvl="0" marL="0" rtl="0" algn="ctr">
                        <a:spcBef>
                          <a:spcPts val="0"/>
                        </a:spcBef>
                        <a:spcAft>
                          <a:spcPts val="0"/>
                        </a:spcAft>
                        <a:buNone/>
                      </a:pPr>
                      <a:r>
                        <a:rPr b="1" lang="en">
                          <a:latin typeface="News Cycle"/>
                          <a:ea typeface="News Cycle"/>
                          <a:cs typeface="News Cycle"/>
                          <a:sym typeface="News Cycle"/>
                        </a:rPr>
                        <a:t>School</a:t>
                      </a:r>
                      <a:endParaRPr b="1">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solidFill>
                      <a:srgbClr val="FFE599"/>
                    </a:solidFill>
                  </a:tcPr>
                </a:tc>
                <a:tc>
                  <a:txBody>
                    <a:bodyPr/>
                    <a:lstStyle/>
                    <a:p>
                      <a:pPr indent="0" lvl="0" marL="0" rtl="0" algn="ctr">
                        <a:spcBef>
                          <a:spcPts val="0"/>
                        </a:spcBef>
                        <a:spcAft>
                          <a:spcPts val="0"/>
                        </a:spcAft>
                        <a:buNone/>
                      </a:pPr>
                      <a:r>
                        <a:rPr b="1" lang="en">
                          <a:latin typeface="News Cycle"/>
                          <a:ea typeface="News Cycle"/>
                          <a:cs typeface="News Cycle"/>
                          <a:sym typeface="News Cycle"/>
                        </a:rPr>
                        <a:t>Year</a:t>
                      </a:r>
                      <a:endParaRPr b="1">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solidFill>
                      <a:srgbClr val="FFE599"/>
                    </a:solidFill>
                  </a:tcPr>
                </a:tc>
              </a:tr>
              <a:tr h="334550">
                <a:tc>
                  <a:txBody>
                    <a:bodyPr/>
                    <a:lstStyle/>
                    <a:p>
                      <a:pPr indent="0" lvl="0" marL="0" rtl="0" algn="ctr">
                        <a:spcBef>
                          <a:spcPts val="0"/>
                        </a:spcBef>
                        <a:spcAft>
                          <a:spcPts val="0"/>
                        </a:spcAft>
                        <a:buNone/>
                      </a:pPr>
                      <a:r>
                        <a:rPr lang="en" sz="1200">
                          <a:latin typeface="News Cycle"/>
                          <a:ea typeface="News Cycle"/>
                          <a:cs typeface="News Cycle"/>
                          <a:sym typeface="News Cycle"/>
                        </a:rPr>
                        <a:t>Shot Put</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News Cycle"/>
                          <a:ea typeface="News Cycle"/>
                          <a:cs typeface="News Cycle"/>
                          <a:sym typeface="News Cycle"/>
                        </a:rPr>
                        <a:t>Paulette Mitchell</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News Cycle"/>
                          <a:ea typeface="News Cycle"/>
                          <a:cs typeface="News Cycle"/>
                          <a:sym typeface="News Cycle"/>
                        </a:rPr>
                        <a:t>53’ 3 ½ “</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News Cycle"/>
                          <a:ea typeface="News Cycle"/>
                          <a:cs typeface="News Cycle"/>
                          <a:sym typeface="News Cycle"/>
                        </a:rPr>
                        <a:t>Abraham Lincoln</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News Cycle"/>
                          <a:ea typeface="News Cycle"/>
                          <a:cs typeface="News Cycle"/>
                          <a:sym typeface="News Cycle"/>
                        </a:rPr>
                        <a:t>1992</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r>
              <a:tr h="334550">
                <a:tc>
                  <a:txBody>
                    <a:bodyPr/>
                    <a:lstStyle/>
                    <a:p>
                      <a:pPr indent="0" lvl="0" marL="0" rtl="0" algn="ctr">
                        <a:spcBef>
                          <a:spcPts val="0"/>
                        </a:spcBef>
                        <a:spcAft>
                          <a:spcPts val="0"/>
                        </a:spcAft>
                        <a:buNone/>
                      </a:pPr>
                      <a:r>
                        <a:rPr lang="en" sz="1200">
                          <a:latin typeface="News Cycle"/>
                          <a:ea typeface="News Cycle"/>
                          <a:cs typeface="News Cycle"/>
                          <a:sym typeface="News Cycle"/>
                        </a:rPr>
                        <a:t>Discus</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News Cycle"/>
                          <a:ea typeface="News Cycle"/>
                          <a:cs typeface="News Cycle"/>
                          <a:sym typeface="News Cycle"/>
                        </a:rPr>
                        <a:t>Abby Emisck</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News Cycle"/>
                          <a:ea typeface="News Cycle"/>
                          <a:cs typeface="News Cycle"/>
                          <a:sym typeface="News Cycle"/>
                        </a:rPr>
                        <a:t>154’ 8”</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News Cycle"/>
                          <a:ea typeface="News Cycle"/>
                          <a:cs typeface="News Cycle"/>
                          <a:sym typeface="News Cycle"/>
                        </a:rPr>
                        <a:t>Lewis Central</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News Cycle"/>
                          <a:ea typeface="News Cycle"/>
                          <a:cs typeface="News Cycle"/>
                          <a:sym typeface="News Cycle"/>
                        </a:rPr>
                        <a:t>2002</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r>
              <a:tr h="334550">
                <a:tc>
                  <a:txBody>
                    <a:bodyPr/>
                    <a:lstStyle/>
                    <a:p>
                      <a:pPr indent="0" lvl="0" marL="0" rtl="0" algn="ctr">
                        <a:spcBef>
                          <a:spcPts val="0"/>
                        </a:spcBef>
                        <a:spcAft>
                          <a:spcPts val="0"/>
                        </a:spcAft>
                        <a:buNone/>
                      </a:pPr>
                      <a:r>
                        <a:rPr lang="en" sz="1200">
                          <a:latin typeface="News Cycle"/>
                          <a:ea typeface="News Cycle"/>
                          <a:cs typeface="News Cycle"/>
                          <a:sym typeface="News Cycle"/>
                        </a:rPr>
                        <a:t>Long Jump</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News Cycle"/>
                          <a:ea typeface="News Cycle"/>
                          <a:cs typeface="News Cycle"/>
                          <a:sym typeface="News Cycle"/>
                        </a:rPr>
                        <a:t>Tiffany Pederson</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News Cycle"/>
                          <a:ea typeface="News Cycle"/>
                          <a:cs typeface="News Cycle"/>
                          <a:sym typeface="News Cycle"/>
                        </a:rPr>
                        <a:t>18’ 1”</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News Cycle"/>
                          <a:ea typeface="News Cycle"/>
                          <a:cs typeface="News Cycle"/>
                          <a:sym typeface="News Cycle"/>
                        </a:rPr>
                        <a:t>Atlantic</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News Cycle"/>
                          <a:ea typeface="News Cycle"/>
                          <a:cs typeface="News Cycle"/>
                          <a:sym typeface="News Cycle"/>
                        </a:rPr>
                        <a:t>1999</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r>
              <a:tr h="526750">
                <a:tc>
                  <a:txBody>
                    <a:bodyPr/>
                    <a:lstStyle/>
                    <a:p>
                      <a:pPr indent="0" lvl="0" marL="0" rtl="0" algn="ctr">
                        <a:spcBef>
                          <a:spcPts val="0"/>
                        </a:spcBef>
                        <a:spcAft>
                          <a:spcPts val="0"/>
                        </a:spcAft>
                        <a:buNone/>
                      </a:pPr>
                      <a:r>
                        <a:rPr lang="en" sz="1200">
                          <a:latin typeface="News Cycle"/>
                          <a:ea typeface="News Cycle"/>
                          <a:cs typeface="News Cycle"/>
                          <a:sym typeface="News Cycle"/>
                        </a:rPr>
                        <a:t>High Jump</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News Cycle"/>
                          <a:ea typeface="News Cycle"/>
                          <a:cs typeface="News Cycle"/>
                          <a:sym typeface="News Cycle"/>
                        </a:rPr>
                        <a:t>Ashley Freeman</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News Cycle"/>
                          <a:ea typeface="News Cycle"/>
                          <a:cs typeface="News Cycle"/>
                          <a:sym typeface="News Cycle"/>
                        </a:rPr>
                        <a:t>5’ 6”</a:t>
                      </a:r>
                      <a:endParaRPr sz="1200">
                        <a:latin typeface="News Cycle"/>
                        <a:ea typeface="News Cycle"/>
                        <a:cs typeface="News Cycle"/>
                        <a:sym typeface="News Cycle"/>
                      </a:endParaRPr>
                    </a:p>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News Cycle"/>
                          <a:ea typeface="News Cycle"/>
                          <a:cs typeface="News Cycle"/>
                          <a:sym typeface="News Cycle"/>
                        </a:rPr>
                        <a:t>Abraham Lincoln</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News Cycle"/>
                          <a:ea typeface="News Cycle"/>
                          <a:cs typeface="News Cycle"/>
                          <a:sym typeface="News Cycle"/>
                        </a:rPr>
                        <a:t>2001</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r>
              <a:tr h="334550">
                <a:tc>
                  <a:txBody>
                    <a:bodyPr/>
                    <a:lstStyle/>
                    <a:p>
                      <a:pPr indent="0" lvl="0" marL="0" rtl="0" algn="ctr">
                        <a:spcBef>
                          <a:spcPts val="0"/>
                        </a:spcBef>
                        <a:spcAft>
                          <a:spcPts val="0"/>
                        </a:spcAft>
                        <a:buNone/>
                      </a:pPr>
                      <a:r>
                        <a:rPr lang="en" sz="1200">
                          <a:latin typeface="News Cycle"/>
                          <a:ea typeface="News Cycle"/>
                          <a:cs typeface="News Cycle"/>
                          <a:sym typeface="News Cycle"/>
                        </a:rPr>
                        <a:t>3000 M Run</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News Cycle"/>
                          <a:ea typeface="News Cycle"/>
                          <a:cs typeface="News Cycle"/>
                          <a:sym typeface="News Cycle"/>
                        </a:rPr>
                        <a:t>Kelsey Reed</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News Cycle"/>
                          <a:ea typeface="News Cycle"/>
                          <a:cs typeface="News Cycle"/>
                          <a:sym typeface="News Cycle"/>
                        </a:rPr>
                        <a:t>10:44.9</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News Cycle"/>
                          <a:ea typeface="News Cycle"/>
                          <a:cs typeface="News Cycle"/>
                          <a:sym typeface="News Cycle"/>
                        </a:rPr>
                        <a:t>O. Burke</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News Cycle"/>
                          <a:ea typeface="News Cycle"/>
                          <a:cs typeface="News Cycle"/>
                          <a:sym typeface="News Cycle"/>
                        </a:rPr>
                        <a:t>1999</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r>
              <a:tr h="334550">
                <a:tc>
                  <a:txBody>
                    <a:bodyPr/>
                    <a:lstStyle/>
                    <a:p>
                      <a:pPr indent="0" lvl="0" marL="0" rtl="0" algn="ctr">
                        <a:spcBef>
                          <a:spcPts val="0"/>
                        </a:spcBef>
                        <a:spcAft>
                          <a:spcPts val="0"/>
                        </a:spcAft>
                        <a:buNone/>
                      </a:pPr>
                      <a:r>
                        <a:rPr lang="en" sz="1200">
                          <a:latin typeface="News Cycle"/>
                          <a:ea typeface="News Cycle"/>
                          <a:cs typeface="News Cycle"/>
                          <a:sym typeface="News Cycle"/>
                        </a:rPr>
                        <a:t>4x800 Relay</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News Cycle"/>
                          <a:ea typeface="News Cycle"/>
                          <a:cs typeface="News Cycle"/>
                          <a:sym typeface="News Cycle"/>
                        </a:rPr>
                        <a:t>9:54.94</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News Cycle"/>
                          <a:ea typeface="News Cycle"/>
                          <a:cs typeface="News Cycle"/>
                          <a:sym typeface="News Cycle"/>
                        </a:rPr>
                        <a:t>Shenandoah</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News Cycle"/>
                          <a:ea typeface="News Cycle"/>
                          <a:cs typeface="News Cycle"/>
                          <a:sym typeface="News Cycle"/>
                        </a:rPr>
                        <a:t>2001</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r>
              <a:tr h="1103300">
                <a:tc>
                  <a:txBody>
                    <a:bodyPr/>
                    <a:lstStyle/>
                    <a:p>
                      <a:pPr indent="0" lvl="0" marL="0" rtl="0" algn="ctr">
                        <a:spcBef>
                          <a:spcPts val="0"/>
                        </a:spcBef>
                        <a:spcAft>
                          <a:spcPts val="0"/>
                        </a:spcAft>
                        <a:buNone/>
                      </a:pPr>
                      <a:r>
                        <a:rPr lang="en" sz="1200">
                          <a:latin typeface="News Cycle"/>
                          <a:ea typeface="News Cycle"/>
                          <a:cs typeface="News Cycle"/>
                          <a:sym typeface="News Cycle"/>
                        </a:rPr>
                        <a:t>Shuttle Hurdle Relay (Dean, Wilwerding, Scarborough, Ruth)</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News Cycle"/>
                          <a:ea typeface="News Cycle"/>
                          <a:cs typeface="News Cycle"/>
                          <a:sym typeface="News Cycle"/>
                        </a:rPr>
                        <a:t>(33 Inch)</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News Cycle"/>
                          <a:ea typeface="News Cycle"/>
                          <a:cs typeface="News Cycle"/>
                          <a:sym typeface="News Cycle"/>
                        </a:rPr>
                        <a:t>1:08.66</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News Cycle"/>
                          <a:ea typeface="News Cycle"/>
                          <a:cs typeface="News Cycle"/>
                          <a:sym typeface="News Cycle"/>
                        </a:rPr>
                        <a:t>Glenwood</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News Cycle"/>
                          <a:ea typeface="News Cycle"/>
                          <a:cs typeface="News Cycle"/>
                          <a:sym typeface="News Cycle"/>
                        </a:rPr>
                        <a:t>2016</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r>
              <a:tr h="334550">
                <a:tc>
                  <a:txBody>
                    <a:bodyPr/>
                    <a:lstStyle/>
                    <a:p>
                      <a:pPr indent="0" lvl="0" marL="0" rtl="0" algn="ctr">
                        <a:spcBef>
                          <a:spcPts val="0"/>
                        </a:spcBef>
                        <a:spcAft>
                          <a:spcPts val="0"/>
                        </a:spcAft>
                        <a:buNone/>
                      </a:pPr>
                      <a:r>
                        <a:rPr lang="en" sz="1200">
                          <a:latin typeface="News Cycle"/>
                          <a:ea typeface="News Cycle"/>
                          <a:cs typeface="News Cycle"/>
                          <a:sym typeface="News Cycle"/>
                        </a:rPr>
                        <a:t>100 M Dash</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News Cycle"/>
                          <a:ea typeface="News Cycle"/>
                          <a:cs typeface="News Cycle"/>
                          <a:sym typeface="News Cycle"/>
                        </a:rPr>
                        <a:t>Cheaquetta Bearfield</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News Cycle"/>
                          <a:ea typeface="News Cycle"/>
                          <a:cs typeface="News Cycle"/>
                          <a:sym typeface="News Cycle"/>
                        </a:rPr>
                        <a:t>11.9</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News Cycle"/>
                          <a:ea typeface="News Cycle"/>
                          <a:cs typeface="News Cycle"/>
                          <a:sym typeface="News Cycle"/>
                        </a:rPr>
                        <a:t>Omaha Burke</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News Cycle"/>
                          <a:ea typeface="News Cycle"/>
                          <a:cs typeface="News Cycle"/>
                          <a:sym typeface="News Cycle"/>
                        </a:rPr>
                        <a:t>1997</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r>
              <a:tr h="526750">
                <a:tc>
                  <a:txBody>
                    <a:bodyPr/>
                    <a:lstStyle/>
                    <a:p>
                      <a:pPr indent="0" lvl="0" marL="0" rtl="0" algn="ctr">
                        <a:spcBef>
                          <a:spcPts val="0"/>
                        </a:spcBef>
                        <a:spcAft>
                          <a:spcPts val="0"/>
                        </a:spcAft>
                        <a:buNone/>
                      </a:pPr>
                      <a:r>
                        <a:rPr lang="en" sz="1200">
                          <a:latin typeface="News Cycle"/>
                          <a:ea typeface="News Cycle"/>
                          <a:cs typeface="News Cycle"/>
                          <a:sym typeface="News Cycle"/>
                        </a:rPr>
                        <a:t>Distance Medley Relay</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News Cycle"/>
                          <a:ea typeface="News Cycle"/>
                          <a:cs typeface="News Cycle"/>
                          <a:sym typeface="News Cycle"/>
                        </a:rPr>
                        <a:t>4:22.58</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News Cycle"/>
                          <a:ea typeface="News Cycle"/>
                          <a:cs typeface="News Cycle"/>
                          <a:sym typeface="News Cycle"/>
                        </a:rPr>
                        <a:t>St. Albert</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News Cycle"/>
                          <a:ea typeface="News Cycle"/>
                          <a:cs typeface="News Cycle"/>
                          <a:sym typeface="News Cycle"/>
                        </a:rPr>
                        <a:t>2002</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r>
              <a:tr h="334550">
                <a:tc>
                  <a:txBody>
                    <a:bodyPr/>
                    <a:lstStyle/>
                    <a:p>
                      <a:pPr indent="0" lvl="0" marL="0" rtl="0" algn="ctr">
                        <a:spcBef>
                          <a:spcPts val="0"/>
                        </a:spcBef>
                        <a:spcAft>
                          <a:spcPts val="0"/>
                        </a:spcAft>
                        <a:buNone/>
                      </a:pPr>
                      <a:r>
                        <a:rPr lang="en" sz="1200">
                          <a:latin typeface="News Cycle"/>
                          <a:ea typeface="News Cycle"/>
                          <a:cs typeface="News Cycle"/>
                          <a:sym typeface="News Cycle"/>
                        </a:rPr>
                        <a:t>400 M Dash</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News Cycle"/>
                          <a:ea typeface="News Cycle"/>
                          <a:cs typeface="News Cycle"/>
                          <a:sym typeface="News Cycle"/>
                        </a:rPr>
                        <a:t>Courtney Jacobs</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News Cycle"/>
                          <a:ea typeface="News Cycle"/>
                          <a:cs typeface="News Cycle"/>
                          <a:sym typeface="News Cycle"/>
                        </a:rPr>
                        <a:t>57.32</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News Cycle"/>
                          <a:ea typeface="News Cycle"/>
                          <a:cs typeface="News Cycle"/>
                          <a:sym typeface="News Cycle"/>
                        </a:rPr>
                        <a:t>Atlantic</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News Cycle"/>
                          <a:ea typeface="News Cycle"/>
                          <a:cs typeface="News Cycle"/>
                          <a:sym typeface="News Cycle"/>
                        </a:rPr>
                        <a:t>2003</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r>
              <a:tr h="334550">
                <a:tc>
                  <a:txBody>
                    <a:bodyPr/>
                    <a:lstStyle/>
                    <a:p>
                      <a:pPr indent="0" lvl="0" marL="0" rtl="0" algn="ctr">
                        <a:spcBef>
                          <a:spcPts val="0"/>
                        </a:spcBef>
                        <a:spcAft>
                          <a:spcPts val="0"/>
                        </a:spcAft>
                        <a:buNone/>
                      </a:pPr>
                      <a:r>
                        <a:rPr lang="en" sz="1200">
                          <a:latin typeface="News Cycle"/>
                          <a:ea typeface="News Cycle"/>
                          <a:cs typeface="News Cycle"/>
                          <a:sym typeface="News Cycle"/>
                        </a:rPr>
                        <a:t>4x200 Relay</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News Cycle"/>
                          <a:ea typeface="News Cycle"/>
                          <a:cs typeface="News Cycle"/>
                          <a:sym typeface="News Cycle"/>
                        </a:rPr>
                        <a:t>1:46.4</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News Cycle"/>
                          <a:ea typeface="News Cycle"/>
                          <a:cs typeface="News Cycle"/>
                          <a:sym typeface="News Cycle"/>
                        </a:rPr>
                        <a:t>Atlantic</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News Cycle"/>
                          <a:ea typeface="News Cycle"/>
                          <a:cs typeface="News Cycle"/>
                          <a:sym typeface="News Cycle"/>
                        </a:rPr>
                        <a:t>2000</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r>
              <a:tr h="334550">
                <a:tc>
                  <a:txBody>
                    <a:bodyPr/>
                    <a:lstStyle/>
                    <a:p>
                      <a:pPr indent="0" lvl="0" marL="0" rtl="0" algn="ctr">
                        <a:spcBef>
                          <a:spcPts val="0"/>
                        </a:spcBef>
                        <a:spcAft>
                          <a:spcPts val="0"/>
                        </a:spcAft>
                        <a:buNone/>
                      </a:pPr>
                      <a:r>
                        <a:rPr lang="en" sz="1200">
                          <a:latin typeface="News Cycle"/>
                          <a:ea typeface="News Cycle"/>
                          <a:cs typeface="News Cycle"/>
                          <a:sym typeface="News Cycle"/>
                        </a:rPr>
                        <a:t>100 M Hurdles</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News Cycle"/>
                          <a:ea typeface="News Cycle"/>
                          <a:cs typeface="News Cycle"/>
                          <a:sym typeface="News Cycle"/>
                        </a:rPr>
                        <a:t>Molly Dean</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News Cycle"/>
                          <a:ea typeface="News Cycle"/>
                          <a:cs typeface="News Cycle"/>
                          <a:sym typeface="News Cycle"/>
                        </a:rPr>
                        <a:t>15.24</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News Cycle"/>
                          <a:ea typeface="News Cycle"/>
                          <a:cs typeface="News Cycle"/>
                          <a:sym typeface="News Cycle"/>
                        </a:rPr>
                        <a:t>Glenwood</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News Cycle"/>
                          <a:ea typeface="News Cycle"/>
                          <a:cs typeface="News Cycle"/>
                          <a:sym typeface="News Cycle"/>
                        </a:rPr>
                        <a:t>2016</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r>
              <a:tr h="334550">
                <a:tc>
                  <a:txBody>
                    <a:bodyPr/>
                    <a:lstStyle/>
                    <a:p>
                      <a:pPr indent="0" lvl="0" marL="0" rtl="0" algn="ctr">
                        <a:spcBef>
                          <a:spcPts val="0"/>
                        </a:spcBef>
                        <a:spcAft>
                          <a:spcPts val="0"/>
                        </a:spcAft>
                        <a:buNone/>
                      </a:pPr>
                      <a:r>
                        <a:rPr lang="en" sz="1200">
                          <a:latin typeface="News Cycle"/>
                          <a:ea typeface="News Cycle"/>
                          <a:cs typeface="News Cycle"/>
                          <a:sym typeface="News Cycle"/>
                        </a:rPr>
                        <a:t>800 M Dash</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News Cycle"/>
                          <a:ea typeface="News Cycle"/>
                          <a:cs typeface="News Cycle"/>
                          <a:sym typeface="News Cycle"/>
                        </a:rPr>
                        <a:t>Missy Buttry</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News Cycle"/>
                          <a:ea typeface="News Cycle"/>
                          <a:cs typeface="News Cycle"/>
                          <a:sym typeface="News Cycle"/>
                        </a:rPr>
                        <a:t>2:18.31</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News Cycle"/>
                          <a:ea typeface="News Cycle"/>
                          <a:cs typeface="News Cycle"/>
                          <a:sym typeface="News Cycle"/>
                        </a:rPr>
                        <a:t>Shenandoah</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News Cycle"/>
                          <a:ea typeface="News Cycle"/>
                          <a:cs typeface="News Cycle"/>
                          <a:sym typeface="News Cycle"/>
                        </a:rPr>
                        <a:t>2001</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r>
              <a:tr h="334550">
                <a:tc>
                  <a:txBody>
                    <a:bodyPr/>
                    <a:lstStyle/>
                    <a:p>
                      <a:pPr indent="0" lvl="0" marL="0" rtl="0" algn="ctr">
                        <a:spcBef>
                          <a:spcPts val="0"/>
                        </a:spcBef>
                        <a:spcAft>
                          <a:spcPts val="0"/>
                        </a:spcAft>
                        <a:buNone/>
                      </a:pPr>
                      <a:r>
                        <a:rPr lang="en" sz="1200">
                          <a:latin typeface="News Cycle"/>
                          <a:ea typeface="News Cycle"/>
                          <a:cs typeface="News Cycle"/>
                          <a:sym typeface="News Cycle"/>
                        </a:rPr>
                        <a:t>200 M Dash</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News Cycle"/>
                          <a:ea typeface="News Cycle"/>
                          <a:cs typeface="News Cycle"/>
                          <a:sym typeface="News Cycle"/>
                        </a:rPr>
                        <a:t>Merzedes Hart</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News Cycle"/>
                          <a:ea typeface="News Cycle"/>
                          <a:cs typeface="News Cycle"/>
                          <a:sym typeface="News Cycle"/>
                        </a:rPr>
                        <a:t>25.67</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News Cycle"/>
                          <a:ea typeface="News Cycle"/>
                          <a:cs typeface="News Cycle"/>
                          <a:sym typeface="News Cycle"/>
                        </a:rPr>
                        <a:t>Abraham Lincoln</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News Cycle"/>
                          <a:ea typeface="News Cycle"/>
                          <a:cs typeface="News Cycle"/>
                          <a:sym typeface="News Cycle"/>
                        </a:rPr>
                        <a:t>2016</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r>
              <a:tr h="334550">
                <a:tc>
                  <a:txBody>
                    <a:bodyPr/>
                    <a:lstStyle/>
                    <a:p>
                      <a:pPr indent="0" lvl="0" marL="0" rtl="0" algn="ctr">
                        <a:spcBef>
                          <a:spcPts val="0"/>
                        </a:spcBef>
                        <a:spcAft>
                          <a:spcPts val="0"/>
                        </a:spcAft>
                        <a:buNone/>
                      </a:pPr>
                      <a:r>
                        <a:rPr lang="en" sz="1200">
                          <a:latin typeface="News Cycle"/>
                          <a:ea typeface="News Cycle"/>
                          <a:cs typeface="News Cycle"/>
                          <a:sym typeface="News Cycle"/>
                        </a:rPr>
                        <a:t>400 M Hurdles</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News Cycle"/>
                          <a:ea typeface="News Cycle"/>
                          <a:cs typeface="News Cycle"/>
                          <a:sym typeface="News Cycle"/>
                        </a:rPr>
                        <a:t>Molly Dean</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News Cycle"/>
                          <a:ea typeface="News Cycle"/>
                          <a:cs typeface="News Cycle"/>
                          <a:sym typeface="News Cycle"/>
                        </a:rPr>
                        <a:t>1:03.72</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News Cycle"/>
                          <a:ea typeface="News Cycle"/>
                          <a:cs typeface="News Cycle"/>
                          <a:sym typeface="News Cycle"/>
                        </a:rPr>
                        <a:t>Glenwood</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News Cycle"/>
                          <a:ea typeface="News Cycle"/>
                          <a:cs typeface="News Cycle"/>
                          <a:sym typeface="News Cycle"/>
                        </a:rPr>
                        <a:t>2016</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r>
              <a:tr h="526750">
                <a:tc>
                  <a:txBody>
                    <a:bodyPr/>
                    <a:lstStyle/>
                    <a:p>
                      <a:pPr indent="0" lvl="0" marL="0" rtl="0" algn="ctr">
                        <a:spcBef>
                          <a:spcPts val="0"/>
                        </a:spcBef>
                        <a:spcAft>
                          <a:spcPts val="0"/>
                        </a:spcAft>
                        <a:buNone/>
                      </a:pPr>
                      <a:r>
                        <a:rPr lang="en" sz="1200">
                          <a:latin typeface="News Cycle"/>
                          <a:ea typeface="News Cycle"/>
                          <a:cs typeface="News Cycle"/>
                          <a:sym typeface="News Cycle"/>
                        </a:rPr>
                        <a:t>Sprint Medley Relay</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News Cycle"/>
                          <a:ea typeface="News Cycle"/>
                          <a:cs typeface="News Cycle"/>
                          <a:sym typeface="News Cycle"/>
                        </a:rPr>
                        <a:t>1:50.43</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News Cycle"/>
                          <a:ea typeface="News Cycle"/>
                          <a:cs typeface="News Cycle"/>
                          <a:sym typeface="News Cycle"/>
                        </a:rPr>
                        <a:t>Atlantic</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News Cycle"/>
                          <a:ea typeface="News Cycle"/>
                          <a:cs typeface="News Cycle"/>
                          <a:sym typeface="News Cycle"/>
                        </a:rPr>
                        <a:t>2002</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r>
              <a:tr h="334550">
                <a:tc>
                  <a:txBody>
                    <a:bodyPr/>
                    <a:lstStyle/>
                    <a:p>
                      <a:pPr indent="0" lvl="0" marL="0" rtl="0" algn="ctr">
                        <a:spcBef>
                          <a:spcPts val="0"/>
                        </a:spcBef>
                        <a:spcAft>
                          <a:spcPts val="0"/>
                        </a:spcAft>
                        <a:buNone/>
                      </a:pPr>
                      <a:r>
                        <a:rPr lang="en" sz="1200">
                          <a:latin typeface="News Cycle"/>
                          <a:ea typeface="News Cycle"/>
                          <a:cs typeface="News Cycle"/>
                          <a:sym typeface="News Cycle"/>
                        </a:rPr>
                        <a:t>1500 M Run</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News Cycle"/>
                          <a:ea typeface="News Cycle"/>
                          <a:cs typeface="News Cycle"/>
                          <a:sym typeface="News Cycle"/>
                        </a:rPr>
                        <a:t>Missy Buttry</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News Cycle"/>
                          <a:ea typeface="News Cycle"/>
                          <a:cs typeface="News Cycle"/>
                          <a:sym typeface="News Cycle"/>
                        </a:rPr>
                        <a:t>4:45.31</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News Cycle"/>
                          <a:ea typeface="News Cycle"/>
                          <a:cs typeface="News Cycle"/>
                          <a:sym typeface="News Cycle"/>
                        </a:rPr>
                        <a:t>Shenandoah</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News Cycle"/>
                          <a:ea typeface="News Cycle"/>
                          <a:cs typeface="News Cycle"/>
                          <a:sym typeface="News Cycle"/>
                        </a:rPr>
                        <a:t>2001</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r>
              <a:tr h="334550">
                <a:tc>
                  <a:txBody>
                    <a:bodyPr/>
                    <a:lstStyle/>
                    <a:p>
                      <a:pPr indent="0" lvl="0" marL="0" rtl="0" algn="ctr">
                        <a:spcBef>
                          <a:spcPts val="0"/>
                        </a:spcBef>
                        <a:spcAft>
                          <a:spcPts val="0"/>
                        </a:spcAft>
                        <a:buNone/>
                      </a:pPr>
                      <a:r>
                        <a:rPr lang="en" sz="1200">
                          <a:latin typeface="News Cycle"/>
                          <a:ea typeface="News Cycle"/>
                          <a:cs typeface="News Cycle"/>
                          <a:sym typeface="News Cycle"/>
                        </a:rPr>
                        <a:t>4x100 Relay</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News Cycle"/>
                          <a:ea typeface="News Cycle"/>
                          <a:cs typeface="News Cycle"/>
                          <a:sym typeface="News Cycle"/>
                        </a:rPr>
                        <a:t>50.2</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News Cycle"/>
                          <a:ea typeface="News Cycle"/>
                          <a:cs typeface="News Cycle"/>
                          <a:sym typeface="News Cycle"/>
                        </a:rPr>
                        <a:t>Omaha Burke</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News Cycle"/>
                          <a:ea typeface="News Cycle"/>
                          <a:cs typeface="News Cycle"/>
                          <a:sym typeface="News Cycle"/>
                        </a:rPr>
                        <a:t>1997</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r>
              <a:tr h="334550">
                <a:tc>
                  <a:txBody>
                    <a:bodyPr/>
                    <a:lstStyle/>
                    <a:p>
                      <a:pPr indent="0" lvl="0" marL="0" rtl="0" algn="ctr">
                        <a:spcBef>
                          <a:spcPts val="0"/>
                        </a:spcBef>
                        <a:spcAft>
                          <a:spcPts val="0"/>
                        </a:spcAft>
                        <a:buNone/>
                      </a:pPr>
                      <a:r>
                        <a:rPr lang="en" sz="1200">
                          <a:latin typeface="News Cycle"/>
                          <a:ea typeface="News Cycle"/>
                          <a:cs typeface="News Cycle"/>
                          <a:sym typeface="News Cycle"/>
                        </a:rPr>
                        <a:t>4x400 Relay</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News Cycle"/>
                          <a:ea typeface="News Cycle"/>
                          <a:cs typeface="News Cycle"/>
                          <a:sym typeface="News Cycle"/>
                        </a:rPr>
                        <a:t>4:07.19</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News Cycle"/>
                          <a:ea typeface="News Cycle"/>
                          <a:cs typeface="News Cycle"/>
                          <a:sym typeface="News Cycle"/>
                        </a:rPr>
                        <a:t>Harlan</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News Cycle"/>
                          <a:ea typeface="News Cycle"/>
                          <a:cs typeface="News Cycle"/>
                          <a:sym typeface="News Cycle"/>
                        </a:rPr>
                        <a:t>2002</a:t>
                      </a:r>
                      <a:endParaRPr sz="1200">
                        <a:latin typeface="News Cycle"/>
                        <a:ea typeface="News Cycle"/>
                        <a:cs typeface="News Cycle"/>
                        <a:sym typeface="News Cycle"/>
                      </a:endParaRPr>
                    </a:p>
                  </a:txBody>
                  <a:tcPr marT="63500" marB="63500" marR="63500" marL="63500">
                    <a:lnL cap="flat" cmpd="sng" w="12700">
                      <a:solidFill>
                        <a:srgbClr val="FFFFFF">
                          <a:alpha val="0"/>
                        </a:srgbClr>
                      </a:solidFill>
                      <a:prstDash val="solid"/>
                      <a:round/>
                      <a:headEnd len="sm" w="sm" type="none"/>
                      <a:tailEnd len="sm" w="sm" type="none"/>
                    </a:lnL>
                    <a:lnR cap="flat" cmpd="sng" w="12700">
                      <a:solidFill>
                        <a:srgbClr val="FFFFFF">
                          <a:alpha val="0"/>
                        </a:srgbClr>
                      </a:solidFill>
                      <a:prstDash val="solid"/>
                      <a:round/>
                      <a:headEnd len="sm" w="sm" type="none"/>
                      <a:tailEnd len="sm" w="sm" type="none"/>
                    </a:lnR>
                    <a:lnT cap="flat" cmpd="sng" w="12700">
                      <a:solidFill>
                        <a:srgbClr val="FFFFFF">
                          <a:alpha val="0"/>
                        </a:srgbClr>
                      </a:solidFill>
                      <a:prstDash val="solid"/>
                      <a:round/>
                      <a:headEnd len="sm" w="sm" type="none"/>
                      <a:tailEnd len="sm" w="sm" type="none"/>
                    </a:lnT>
                    <a:lnB cap="flat" cmpd="sng" w="12700">
                      <a:solidFill>
                        <a:srgbClr val="FFFFFF">
                          <a:alpha val="0"/>
                        </a:srgbClr>
                      </a:solidFill>
                      <a:prstDash val="solid"/>
                      <a:round/>
                      <a:headEnd len="sm" w="sm" type="none"/>
                      <a:tailEnd len="sm" w="sm" type="none"/>
                    </a:lnB>
                  </a:tcPr>
                </a:tc>
              </a:tr>
            </a:tbl>
          </a:graphicData>
        </a:graphic>
      </p:graphicFrame>
      <p:pic>
        <p:nvPicPr>
          <p:cNvPr id="183" name="Google Shape;183;p30"/>
          <p:cNvPicPr preferRelativeResize="0"/>
          <p:nvPr/>
        </p:nvPicPr>
        <p:blipFill>
          <a:blip r:embed="rId3">
            <a:alphaModFix/>
          </a:blip>
          <a:stretch>
            <a:fillRect/>
          </a:stretch>
        </p:blipFill>
        <p:spPr>
          <a:xfrm>
            <a:off x="798350" y="352475"/>
            <a:ext cx="1088700" cy="1088700"/>
          </a:xfrm>
          <a:prstGeom prst="rect">
            <a:avLst/>
          </a:prstGeom>
          <a:noFill/>
          <a:ln cap="flat" cmpd="sng" w="9525">
            <a:solidFill>
              <a:srgbClr val="F3F3F3"/>
            </a:solidFill>
            <a:prstDash val="solid"/>
            <a:round/>
            <a:headEnd len="sm" w="sm" type="none"/>
            <a:tailEnd len="sm" w="sm" type="none"/>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31"/>
          <p:cNvSpPr/>
          <p:nvPr/>
        </p:nvSpPr>
        <p:spPr>
          <a:xfrm>
            <a:off x="220025" y="298600"/>
            <a:ext cx="7355100" cy="9681300"/>
          </a:xfrm>
          <a:prstGeom prst="rect">
            <a:avLst/>
          </a:prstGeom>
          <a:noFill/>
          <a:ln cap="flat" cmpd="sng" w="38100">
            <a:solidFill>
              <a:srgbClr val="000000"/>
            </a:solidFill>
            <a:prstDash val="dashDot"/>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89" name="Google Shape;189;p31"/>
          <p:cNvPicPr preferRelativeResize="0"/>
          <p:nvPr/>
        </p:nvPicPr>
        <p:blipFill>
          <a:blip r:embed="rId3">
            <a:alphaModFix amt="10000"/>
          </a:blip>
          <a:stretch>
            <a:fillRect/>
          </a:stretch>
        </p:blipFill>
        <p:spPr>
          <a:xfrm rot="-5400000">
            <a:off x="0" y="3035525"/>
            <a:ext cx="7772401" cy="5829300"/>
          </a:xfrm>
          <a:prstGeom prst="rect">
            <a:avLst/>
          </a:prstGeom>
          <a:noFill/>
          <a:ln>
            <a:noFill/>
          </a:ln>
        </p:spPr>
      </p:pic>
      <p:sp>
        <p:nvSpPr>
          <p:cNvPr id="190" name="Google Shape;190;p31"/>
          <p:cNvSpPr txBox="1"/>
          <p:nvPr>
            <p:ph type="title"/>
          </p:nvPr>
        </p:nvSpPr>
        <p:spPr>
          <a:xfrm>
            <a:off x="264950" y="565475"/>
            <a:ext cx="7242600" cy="1251300"/>
          </a:xfrm>
          <a:prstGeom prst="rect">
            <a:avLst/>
          </a:prstGeom>
          <a:effectLst>
            <a:outerShdw blurRad="57150" rotWithShape="0" algn="bl" dir="5400000" dist="95250">
              <a:srgbClr val="F1C232">
                <a:alpha val="50000"/>
              </a:srgbClr>
            </a:outerShdw>
          </a:effectLst>
        </p:spPr>
        <p:txBody>
          <a:bodyPr anchorCtr="0" anchor="t" bIns="91425" lIns="91425" spcFirstLastPara="1" rIns="91425" wrap="square" tIns="91425">
            <a:noAutofit/>
          </a:bodyPr>
          <a:lstStyle/>
          <a:p>
            <a:pPr indent="0" lvl="0" marL="0" rtl="0" algn="ctr">
              <a:spcBef>
                <a:spcPts val="0"/>
              </a:spcBef>
              <a:spcAft>
                <a:spcPts val="0"/>
              </a:spcAft>
              <a:buNone/>
            </a:pPr>
            <a:r>
              <a:rPr lang="en"/>
              <a:t>Glenwood Memorial Field Records</a:t>
            </a:r>
            <a:endParaRPr/>
          </a:p>
        </p:txBody>
      </p:sp>
      <p:sp>
        <p:nvSpPr>
          <p:cNvPr id="191" name="Google Shape;191;p31"/>
          <p:cNvSpPr txBox="1"/>
          <p:nvPr/>
        </p:nvSpPr>
        <p:spPr>
          <a:xfrm>
            <a:off x="823200" y="2099675"/>
            <a:ext cx="6126000" cy="7701000"/>
          </a:xfrm>
          <a:prstGeom prst="rect">
            <a:avLst/>
          </a:prstGeom>
          <a:noFill/>
          <a:ln cap="flat" cmpd="sng" w="38100">
            <a:solidFill>
              <a:srgbClr val="F1C232"/>
            </a:solidFill>
            <a:prstDash val="lgDashDot"/>
            <a:round/>
            <a:headEnd len="sm" w="sm" type="none"/>
            <a:tailEnd len="sm" w="sm" type="none"/>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1" lang="en">
                <a:solidFill>
                  <a:schemeClr val="dk1"/>
                </a:solidFill>
                <a:latin typeface="News Cycle"/>
                <a:ea typeface="News Cycle"/>
                <a:cs typeface="News Cycle"/>
                <a:sym typeface="News Cycle"/>
              </a:rPr>
              <a:t>Event		Record Holder		Record		School		Year</a:t>
            </a:r>
            <a:endParaRPr b="1">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Shot Put	Paulette Mitchell		53' 3 </a:t>
            </a:r>
            <a:r>
              <a:rPr lang="en" sz="1200">
                <a:solidFill>
                  <a:schemeClr val="dk1"/>
                </a:solidFill>
                <a:latin typeface="News Cycle"/>
                <a:ea typeface="News Cycle"/>
                <a:cs typeface="News Cycle"/>
                <a:sym typeface="News Cycle"/>
              </a:rPr>
              <a:t>½</a:t>
            </a:r>
            <a:r>
              <a:rPr lang="en" sz="1200">
                <a:solidFill>
                  <a:schemeClr val="dk1"/>
                </a:solidFill>
                <a:latin typeface="News Cycle"/>
                <a:ea typeface="News Cycle"/>
                <a:cs typeface="News Cycle"/>
                <a:sym typeface="News Cycle"/>
              </a:rPr>
              <a:t> 		Abraham Lincoln	1992</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Discus		Abby Emisck			154' 8			Lewis Central		2001</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Long Jump	Darby Thomas			18' 4			Abraham Lincoln	2018</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High Jump	Ashley Freeman		5' 6			Abraham Lincoln	2001</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		Tiffanie Synacek		5' 6			Thomas Jefferson	2006</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3000 M Run	Kelsey Reed			10:44.9		Omaha Burke		1999</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4x800						9:54.94		Shenandoah		2001</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Shuttle Hurdle Relay				1:05.4			Atlantic			2000</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100 M		Cheaquetta Bearfield		11.9			Omaha Burke		1997</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Distance Medley Relay				4:21.7			Shenandoah		1992</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400 M		Courtney Jacobs		57.32			Atlantic			2003</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4x200						1:46.4			Atlantic			2000</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100 M Hurdles	Alex Gochenour		14.21			Logan- Magnolia	2011</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800 M		Missy Buttry			2:18.31			Shenandoah		2001</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200 M		Merzedes Hart			25.67			Abraham Lincoln	2016</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400 M Hurdles	Molly Dean			1:03.72			Glenwood		2016</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Sprint Medley Relay				1:50.43		Atlantic			2002</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1500 M	Missy Buttry			4:45.31		Shenandoah		2001</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4x100 Relay					50.2			Omaha Burke		1997</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4x400 Relay					4:04.95		Harlan			2005</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None/>
            </a:pPr>
            <a:r>
              <a:t/>
            </a:r>
            <a:endParaRPr sz="1200">
              <a:latin typeface="News Cycle"/>
              <a:ea typeface="News Cycle"/>
              <a:cs typeface="News Cycle"/>
              <a:sym typeface="News Cycle"/>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sp>
        <p:nvSpPr>
          <p:cNvPr id="61" name="Google Shape;61;p14"/>
          <p:cNvSpPr txBox="1"/>
          <p:nvPr>
            <p:ph type="title"/>
          </p:nvPr>
        </p:nvSpPr>
        <p:spPr>
          <a:xfrm>
            <a:off x="264900" y="292100"/>
            <a:ext cx="7242600" cy="2556300"/>
          </a:xfrm>
          <a:prstGeom prst="rect">
            <a:avLst/>
          </a:prstGeom>
          <a:effectLst>
            <a:outerShdw blurRad="57150" rotWithShape="0" algn="bl" dir="5400000" dist="95250">
              <a:srgbClr val="F1C232">
                <a:alpha val="50000"/>
              </a:srgbClr>
            </a:outerShdw>
          </a:effectLst>
        </p:spPr>
        <p:txBody>
          <a:bodyPr anchorCtr="0" anchor="t" bIns="91425" lIns="91425" spcFirstLastPara="1" rIns="91425" wrap="square" tIns="91425">
            <a:noAutofit/>
          </a:bodyPr>
          <a:lstStyle/>
          <a:p>
            <a:pPr indent="0" lvl="0" marL="0" rtl="0" algn="ctr">
              <a:spcBef>
                <a:spcPts val="0"/>
              </a:spcBef>
              <a:spcAft>
                <a:spcPts val="0"/>
              </a:spcAft>
              <a:buNone/>
            </a:pPr>
            <a:r>
              <a:rPr lang="en"/>
              <a:t>Glenwood Rams: </a:t>
            </a:r>
            <a:endParaRPr/>
          </a:p>
          <a:p>
            <a:pPr indent="0" lvl="0" marL="0" rtl="0" algn="ctr">
              <a:spcBef>
                <a:spcPts val="0"/>
              </a:spcBef>
              <a:spcAft>
                <a:spcPts val="0"/>
              </a:spcAft>
              <a:buNone/>
            </a:pPr>
            <a:r>
              <a:rPr lang="en"/>
              <a:t>2020 Track Champions</a:t>
            </a:r>
            <a:endParaRPr/>
          </a:p>
          <a:p>
            <a:pPr indent="0" lvl="0" marL="0" rtl="0" algn="ctr">
              <a:spcBef>
                <a:spcPts val="0"/>
              </a:spcBef>
              <a:spcAft>
                <a:spcPts val="0"/>
              </a:spcAft>
              <a:buNone/>
            </a:pPr>
            <a:r>
              <a:t/>
            </a:r>
            <a:endParaRPr sz="1400">
              <a:latin typeface="News Cycle"/>
              <a:ea typeface="News Cycle"/>
              <a:cs typeface="News Cycle"/>
              <a:sym typeface="News Cycle"/>
            </a:endParaRPr>
          </a:p>
          <a:p>
            <a:pPr indent="0" lvl="0" marL="0" rtl="0" algn="ctr">
              <a:spcBef>
                <a:spcPts val="0"/>
              </a:spcBef>
              <a:spcAft>
                <a:spcPts val="0"/>
              </a:spcAft>
              <a:buNone/>
            </a:pPr>
            <a:r>
              <a:rPr lang="en" sz="2400">
                <a:latin typeface="News Cycle"/>
                <a:ea typeface="News Cycle"/>
                <a:cs typeface="News Cycle"/>
                <a:sym typeface="News Cycle"/>
              </a:rPr>
              <a:t>Champions of Character</a:t>
            </a:r>
            <a:endParaRPr sz="2400">
              <a:latin typeface="News Cycle"/>
              <a:ea typeface="News Cycle"/>
              <a:cs typeface="News Cycle"/>
              <a:sym typeface="News Cycle"/>
            </a:endParaRPr>
          </a:p>
          <a:p>
            <a:pPr indent="0" lvl="0" marL="0" rtl="0" algn="ctr">
              <a:spcBef>
                <a:spcPts val="0"/>
              </a:spcBef>
              <a:spcAft>
                <a:spcPts val="0"/>
              </a:spcAft>
              <a:buNone/>
            </a:pPr>
            <a:r>
              <a:rPr lang="en" sz="2400">
                <a:latin typeface="News Cycle"/>
                <a:ea typeface="News Cycle"/>
                <a:cs typeface="News Cycle"/>
                <a:sym typeface="News Cycle"/>
              </a:rPr>
              <a:t>Champions of Team </a:t>
            </a:r>
            <a:r>
              <a:rPr lang="en" sz="2400">
                <a:latin typeface="News Cycle"/>
                <a:ea typeface="News Cycle"/>
                <a:cs typeface="News Cycle"/>
                <a:sym typeface="News Cycle"/>
              </a:rPr>
              <a:t>Culture</a:t>
            </a:r>
            <a:endParaRPr sz="2400">
              <a:latin typeface="News Cycle"/>
              <a:ea typeface="News Cycle"/>
              <a:cs typeface="News Cycle"/>
              <a:sym typeface="News Cycle"/>
            </a:endParaRPr>
          </a:p>
          <a:p>
            <a:pPr indent="0" lvl="0" marL="0" rtl="0" algn="ctr">
              <a:spcBef>
                <a:spcPts val="0"/>
              </a:spcBef>
              <a:spcAft>
                <a:spcPts val="0"/>
              </a:spcAft>
              <a:buNone/>
            </a:pPr>
            <a:r>
              <a:rPr lang="en" sz="2400">
                <a:latin typeface="News Cycle"/>
                <a:ea typeface="News Cycle"/>
                <a:cs typeface="News Cycle"/>
                <a:sym typeface="News Cycle"/>
              </a:rPr>
              <a:t>Champions of Overcoming Adversity</a:t>
            </a:r>
            <a:endParaRPr sz="2400">
              <a:latin typeface="News Cycle"/>
              <a:ea typeface="News Cycle"/>
              <a:cs typeface="News Cycle"/>
              <a:sym typeface="News Cycle"/>
            </a:endParaRPr>
          </a:p>
          <a:p>
            <a:pPr indent="0" lvl="0" marL="0" rtl="0" algn="ctr">
              <a:spcBef>
                <a:spcPts val="0"/>
              </a:spcBef>
              <a:spcAft>
                <a:spcPts val="0"/>
              </a:spcAft>
              <a:buNone/>
            </a:pPr>
            <a:r>
              <a:t/>
            </a:r>
            <a:endParaRPr sz="2400">
              <a:latin typeface="Shadows Into Light Two"/>
              <a:ea typeface="Shadows Into Light Two"/>
              <a:cs typeface="Shadows Into Light Two"/>
              <a:sym typeface="Shadows Into Light Two"/>
            </a:endParaRPr>
          </a:p>
          <a:p>
            <a:pPr indent="0" lvl="0" marL="0" rtl="0" algn="r">
              <a:spcBef>
                <a:spcPts val="0"/>
              </a:spcBef>
              <a:spcAft>
                <a:spcPts val="0"/>
              </a:spcAft>
              <a:buNone/>
            </a:pPr>
            <a:r>
              <a:t/>
            </a:r>
            <a:endParaRPr sz="2400">
              <a:latin typeface="Shadows Into Light Two"/>
              <a:ea typeface="Shadows Into Light Two"/>
              <a:cs typeface="Shadows Into Light Two"/>
              <a:sym typeface="Shadows Into Light Two"/>
            </a:endParaRPr>
          </a:p>
        </p:txBody>
      </p:sp>
      <p:pic>
        <p:nvPicPr>
          <p:cNvPr id="62" name="Google Shape;62;p14"/>
          <p:cNvPicPr preferRelativeResize="0"/>
          <p:nvPr/>
        </p:nvPicPr>
        <p:blipFill>
          <a:blip r:embed="rId3">
            <a:alphaModFix/>
          </a:blip>
          <a:stretch>
            <a:fillRect/>
          </a:stretch>
        </p:blipFill>
        <p:spPr>
          <a:xfrm>
            <a:off x="152400" y="3079775"/>
            <a:ext cx="7467602" cy="3631705"/>
          </a:xfrm>
          <a:prstGeom prst="rect">
            <a:avLst/>
          </a:prstGeom>
          <a:noFill/>
          <a:ln cap="flat" cmpd="sng" w="76200">
            <a:solidFill>
              <a:srgbClr val="F1C232"/>
            </a:solidFill>
            <a:prstDash val="dashDot"/>
            <a:round/>
            <a:headEnd len="sm" w="sm" type="none"/>
            <a:tailEnd len="sm" w="sm" type="none"/>
          </a:ln>
        </p:spPr>
      </p:pic>
      <p:sp>
        <p:nvSpPr>
          <p:cNvPr id="63" name="Google Shape;63;p14"/>
          <p:cNvSpPr txBox="1"/>
          <p:nvPr/>
        </p:nvSpPr>
        <p:spPr>
          <a:xfrm>
            <a:off x="264900" y="7329975"/>
            <a:ext cx="7242600" cy="2157000"/>
          </a:xfrm>
          <a:prstGeom prst="rect">
            <a:avLst/>
          </a:prstGeom>
          <a:gradFill>
            <a:gsLst>
              <a:gs pos="0">
                <a:srgbClr val="FFF6DB"/>
              </a:gs>
              <a:gs pos="100000">
                <a:srgbClr val="FAD25C"/>
              </a:gs>
            </a:gsLst>
            <a:lin ang="5400012" scaled="0"/>
          </a:gradFill>
          <a:ln cap="flat" cmpd="sng" w="28575">
            <a:solidFill>
              <a:srgbClr val="000000"/>
            </a:solidFill>
            <a:prstDash val="dashDot"/>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t/>
            </a:r>
            <a:endParaRPr sz="2400">
              <a:solidFill>
                <a:schemeClr val="dk1"/>
              </a:solidFill>
              <a:latin typeface="Shadows Into Light Two"/>
              <a:ea typeface="Shadows Into Light Two"/>
              <a:cs typeface="Shadows Into Light Two"/>
              <a:sym typeface="Shadows Into Light Two"/>
            </a:endParaRPr>
          </a:p>
          <a:p>
            <a:pPr indent="0" lvl="0" marL="0" rtl="0" algn="ctr">
              <a:spcBef>
                <a:spcPts val="0"/>
              </a:spcBef>
              <a:spcAft>
                <a:spcPts val="0"/>
              </a:spcAft>
              <a:buClr>
                <a:schemeClr val="dk1"/>
              </a:buClr>
              <a:buSzPts val="1100"/>
              <a:buFont typeface="Arial"/>
              <a:buNone/>
            </a:pPr>
            <a:r>
              <a:rPr lang="en" sz="2400">
                <a:solidFill>
                  <a:schemeClr val="dk1"/>
                </a:solidFill>
                <a:latin typeface="Shadows Into Light Two"/>
                <a:ea typeface="Shadows Into Light Two"/>
                <a:cs typeface="Shadows Into Light Two"/>
                <a:sym typeface="Shadows Into Light Two"/>
              </a:rPr>
              <a:t>“Any [wo]man can win when things go [her] way; it’s the [wo]man who overcomes adversity that is the true champion.”</a:t>
            </a:r>
            <a:endParaRPr sz="2400">
              <a:solidFill>
                <a:schemeClr val="dk1"/>
              </a:solidFill>
              <a:latin typeface="Shadows Into Light Two"/>
              <a:ea typeface="Shadows Into Light Two"/>
              <a:cs typeface="Shadows Into Light Two"/>
              <a:sym typeface="Shadows Into Light Two"/>
            </a:endParaRPr>
          </a:p>
          <a:p>
            <a:pPr indent="0" lvl="0" marL="0" rtl="0" algn="r">
              <a:spcBef>
                <a:spcPts val="0"/>
              </a:spcBef>
              <a:spcAft>
                <a:spcPts val="0"/>
              </a:spcAft>
              <a:buClr>
                <a:schemeClr val="dk1"/>
              </a:buClr>
              <a:buSzPts val="1100"/>
              <a:buFont typeface="Arial"/>
              <a:buNone/>
            </a:pPr>
            <a:r>
              <a:rPr lang="en" sz="2400">
                <a:solidFill>
                  <a:schemeClr val="dk1"/>
                </a:solidFill>
                <a:latin typeface="Shadows Into Light Two"/>
                <a:ea typeface="Shadows Into Light Two"/>
                <a:cs typeface="Shadows Into Light Two"/>
                <a:sym typeface="Shadows Into Light Two"/>
              </a:rPr>
              <a:t>-Jack Ewing</a:t>
            </a:r>
            <a:endParaRPr/>
          </a:p>
        </p:txBody>
      </p:sp>
      <p:pic>
        <p:nvPicPr>
          <p:cNvPr id="64" name="Google Shape;64;p14"/>
          <p:cNvPicPr preferRelativeResize="0"/>
          <p:nvPr/>
        </p:nvPicPr>
        <p:blipFill>
          <a:blip r:embed="rId4">
            <a:alphaModFix/>
          </a:blip>
          <a:stretch>
            <a:fillRect/>
          </a:stretch>
        </p:blipFill>
        <p:spPr>
          <a:xfrm rot="-316873">
            <a:off x="2723469" y="7164644"/>
            <a:ext cx="2325461" cy="437436"/>
          </a:xfrm>
          <a:prstGeom prst="rect">
            <a:avLst/>
          </a:prstGeom>
          <a:noFill/>
          <a:ln>
            <a:noFill/>
          </a:ln>
        </p:spPr>
      </p:pic>
      <p:pic>
        <p:nvPicPr>
          <p:cNvPr id="65" name="Google Shape;65;p14"/>
          <p:cNvPicPr preferRelativeResize="0"/>
          <p:nvPr/>
        </p:nvPicPr>
        <p:blipFill>
          <a:blip r:embed="rId5">
            <a:alphaModFix/>
          </a:blip>
          <a:stretch>
            <a:fillRect/>
          </a:stretch>
        </p:blipFill>
        <p:spPr>
          <a:xfrm>
            <a:off x="6465299" y="1622724"/>
            <a:ext cx="1064876" cy="1064876"/>
          </a:xfrm>
          <a:prstGeom prst="rect">
            <a:avLst/>
          </a:prstGeom>
          <a:noFill/>
          <a:ln>
            <a:noFill/>
          </a:ln>
        </p:spPr>
      </p:pic>
      <p:pic>
        <p:nvPicPr>
          <p:cNvPr id="66" name="Google Shape;66;p14"/>
          <p:cNvPicPr preferRelativeResize="0"/>
          <p:nvPr/>
        </p:nvPicPr>
        <p:blipFill>
          <a:blip r:embed="rId5">
            <a:alphaModFix/>
          </a:blip>
          <a:stretch>
            <a:fillRect/>
          </a:stretch>
        </p:blipFill>
        <p:spPr>
          <a:xfrm>
            <a:off x="342324" y="1622724"/>
            <a:ext cx="1064876" cy="1064876"/>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32"/>
          <p:cNvSpPr/>
          <p:nvPr/>
        </p:nvSpPr>
        <p:spPr>
          <a:xfrm>
            <a:off x="220025" y="298600"/>
            <a:ext cx="7355100" cy="9681300"/>
          </a:xfrm>
          <a:prstGeom prst="rect">
            <a:avLst/>
          </a:prstGeom>
          <a:noFill/>
          <a:ln cap="flat" cmpd="sng" w="38100">
            <a:solidFill>
              <a:srgbClr val="000000"/>
            </a:solidFill>
            <a:prstDash val="dashDot"/>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97" name="Google Shape;197;p32"/>
          <p:cNvPicPr preferRelativeResize="0"/>
          <p:nvPr/>
        </p:nvPicPr>
        <p:blipFill>
          <a:blip r:embed="rId3">
            <a:alphaModFix amt="10000"/>
          </a:blip>
          <a:stretch>
            <a:fillRect/>
          </a:stretch>
        </p:blipFill>
        <p:spPr>
          <a:xfrm rot="-5400000">
            <a:off x="0" y="3035525"/>
            <a:ext cx="7772401" cy="5829300"/>
          </a:xfrm>
          <a:prstGeom prst="rect">
            <a:avLst/>
          </a:prstGeom>
          <a:noFill/>
          <a:ln>
            <a:noFill/>
          </a:ln>
        </p:spPr>
      </p:pic>
      <p:sp>
        <p:nvSpPr>
          <p:cNvPr id="198" name="Google Shape;198;p32"/>
          <p:cNvSpPr txBox="1"/>
          <p:nvPr>
            <p:ph type="title"/>
          </p:nvPr>
        </p:nvSpPr>
        <p:spPr>
          <a:xfrm>
            <a:off x="264950" y="565475"/>
            <a:ext cx="7242600" cy="1251300"/>
          </a:xfrm>
          <a:prstGeom prst="rect">
            <a:avLst/>
          </a:prstGeom>
          <a:effectLst>
            <a:outerShdw blurRad="57150" rotWithShape="0" algn="bl" dir="5400000" dist="95250">
              <a:srgbClr val="F1C232">
                <a:alpha val="50000"/>
              </a:srgbClr>
            </a:outerShdw>
          </a:effectLst>
        </p:spPr>
        <p:txBody>
          <a:bodyPr anchorCtr="0" anchor="t" bIns="91425" lIns="91425" spcFirstLastPara="1" rIns="91425" wrap="square" tIns="91425">
            <a:noAutofit/>
          </a:bodyPr>
          <a:lstStyle/>
          <a:p>
            <a:pPr indent="0" lvl="0" marL="0" rtl="0" algn="ctr">
              <a:spcBef>
                <a:spcPts val="0"/>
              </a:spcBef>
              <a:spcAft>
                <a:spcPts val="0"/>
              </a:spcAft>
              <a:buNone/>
            </a:pPr>
            <a:r>
              <a:rPr lang="en"/>
              <a:t>Glenwood Memorial Field Records</a:t>
            </a:r>
            <a:endParaRPr/>
          </a:p>
        </p:txBody>
      </p:sp>
      <p:sp>
        <p:nvSpPr>
          <p:cNvPr id="199" name="Google Shape;199;p32"/>
          <p:cNvSpPr txBox="1"/>
          <p:nvPr/>
        </p:nvSpPr>
        <p:spPr>
          <a:xfrm>
            <a:off x="823200" y="2099675"/>
            <a:ext cx="6126000" cy="7701000"/>
          </a:xfrm>
          <a:prstGeom prst="rect">
            <a:avLst/>
          </a:prstGeom>
          <a:noFill/>
          <a:ln cap="flat" cmpd="sng" w="38100">
            <a:solidFill>
              <a:srgbClr val="F1C232"/>
            </a:solidFill>
            <a:prstDash val="lgDashDot"/>
            <a:round/>
            <a:headEnd len="sm" w="sm" type="none"/>
            <a:tailEnd len="sm" w="sm" type="none"/>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1" lang="en">
                <a:solidFill>
                  <a:schemeClr val="dk1"/>
                </a:solidFill>
                <a:latin typeface="News Cycle"/>
                <a:ea typeface="News Cycle"/>
                <a:cs typeface="News Cycle"/>
                <a:sym typeface="News Cycle"/>
              </a:rPr>
              <a:t>Event		Record Holder		Record		School		Year</a:t>
            </a:r>
            <a:endParaRPr b="1">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Shot Put	Paulette Mitchell		53' 3 ½ 		Abraham Lincoln	1992</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Discus		Abby Emisck			154' 8			Lewis Central		2001</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Long Jump	Darby Thomas			18' 4			Abraham Lincoln	2018</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High Jump	Ashley Freeman		5' 6			Abraham Lincoln	2001</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		Tiffanie Synacek		5' 6			Thomas Jefferson	2006</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3000 M Run	Kelsey Reed			10:44.9		Omaha Burke		1999</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4x800						9:54.94		Shenandoah		2001</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Shuttle Hurdle Relay				1:05.4			Atlantic			2000</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100 M		Cheaquetta Bearfield		11.9			Omaha Burke		1997</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Distance Medley Relay				4:21.7			Shenandoah		1992</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400 M		Courtney Jacobs		57.32			Atlantic			2003</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4x200						1:46.4			Atlantic			2000</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100 M Hurdles	Alex Gochenour		14.21			Logan- Magnolia	2011</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800 M		Missy Buttry			2:18.31			Shenandoah		2001</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200 M		Merzedes Hart			25.67			Abraham Lincoln	2016</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400 M Hurdles	Molly Dean			1:03.72			Glenwood		2016</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Sprint Medley Relay				1:50.43		Atlantic			2002</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1500 M	Missy Buttry			4:45.31		Shenandoah		2001</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4x100 Relay					50.2			Omaha Burke		1997</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4x400 Relay					4:04.95		Harlan			2005</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None/>
            </a:pPr>
            <a:r>
              <a:t/>
            </a:r>
            <a:endParaRPr sz="1200">
              <a:latin typeface="News Cycle"/>
              <a:ea typeface="News Cycle"/>
              <a:cs typeface="News Cycle"/>
              <a:sym typeface="News Cycle"/>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33"/>
          <p:cNvSpPr txBox="1"/>
          <p:nvPr>
            <p:ph type="title"/>
          </p:nvPr>
        </p:nvSpPr>
        <p:spPr>
          <a:xfrm>
            <a:off x="264945" y="717871"/>
            <a:ext cx="7242600" cy="1119900"/>
          </a:xfrm>
          <a:prstGeom prst="rect">
            <a:avLst/>
          </a:prstGeom>
          <a:effectLst>
            <a:outerShdw blurRad="57150" rotWithShape="0" algn="bl" dir="5400000" dist="95250">
              <a:srgbClr val="F1C232">
                <a:alpha val="50000"/>
              </a:srgbClr>
            </a:outerShdw>
          </a:effectLst>
        </p:spPr>
        <p:txBody>
          <a:bodyPr anchorCtr="0" anchor="t" bIns="91425" lIns="91425" spcFirstLastPara="1" rIns="91425" wrap="square" tIns="91425">
            <a:noAutofit/>
          </a:bodyPr>
          <a:lstStyle/>
          <a:p>
            <a:pPr indent="0" lvl="0" marL="0" rtl="0" algn="ctr">
              <a:spcBef>
                <a:spcPts val="0"/>
              </a:spcBef>
              <a:spcAft>
                <a:spcPts val="0"/>
              </a:spcAft>
              <a:buNone/>
            </a:pPr>
            <a:r>
              <a:rPr lang="en"/>
              <a:t>2010-2019 Meet Summaries</a:t>
            </a:r>
            <a:endParaRPr/>
          </a:p>
        </p:txBody>
      </p:sp>
      <p:graphicFrame>
        <p:nvGraphicFramePr>
          <p:cNvPr id="205" name="Google Shape;205;p33"/>
          <p:cNvGraphicFramePr/>
          <p:nvPr/>
        </p:nvGraphicFramePr>
        <p:xfrm>
          <a:off x="309600" y="2098650"/>
          <a:ext cx="3000000" cy="3000000"/>
        </p:xfrm>
        <a:graphic>
          <a:graphicData uri="http://schemas.openxmlformats.org/drawingml/2006/table">
            <a:tbl>
              <a:tblPr>
                <a:noFill/>
                <a:tableStyleId>{9BE26EC4-687B-4CC2-A04F-ABF14BC8FC5F}</a:tableStyleId>
              </a:tblPr>
              <a:tblGrid>
                <a:gridCol w="1276350"/>
                <a:gridCol w="581025"/>
                <a:gridCol w="571500"/>
                <a:gridCol w="628650"/>
                <a:gridCol w="628650"/>
                <a:gridCol w="609600"/>
                <a:gridCol w="571500"/>
                <a:gridCol w="571500"/>
                <a:gridCol w="571500"/>
                <a:gridCol w="571500"/>
                <a:gridCol w="571500"/>
              </a:tblGrid>
              <a:tr h="409775">
                <a:tc>
                  <a:txBody>
                    <a:bodyPr/>
                    <a:lstStyle/>
                    <a:p>
                      <a:pPr indent="0" lvl="0" marL="0" rtl="0" algn="ctr">
                        <a:spcBef>
                          <a:spcPts val="0"/>
                        </a:spcBef>
                        <a:spcAft>
                          <a:spcPts val="0"/>
                        </a:spcAft>
                        <a:buNone/>
                      </a:pPr>
                      <a:r>
                        <a:rPr b="1" lang="en" sz="1300">
                          <a:latin typeface="News Cycle"/>
                          <a:ea typeface="News Cycle"/>
                          <a:cs typeface="News Cycle"/>
                          <a:sym typeface="News Cycle"/>
                        </a:rPr>
                        <a:t>Meet</a:t>
                      </a:r>
                      <a:endParaRPr b="1" sz="1300">
                        <a:latin typeface="News Cycle"/>
                        <a:ea typeface="News Cycle"/>
                        <a:cs typeface="News Cycle"/>
                        <a:sym typeface="News Cycle"/>
                      </a:endParaRPr>
                    </a:p>
                  </a:txBody>
                  <a:tcPr marT="63500" marB="63500" marR="63500" marL="63500" anchor="ctr">
                    <a:solidFill>
                      <a:srgbClr val="FFE599"/>
                    </a:solidFill>
                  </a:tcPr>
                </a:tc>
                <a:tc>
                  <a:txBody>
                    <a:bodyPr/>
                    <a:lstStyle/>
                    <a:p>
                      <a:pPr indent="0" lvl="0" marL="0" rtl="0" algn="ctr">
                        <a:spcBef>
                          <a:spcPts val="0"/>
                        </a:spcBef>
                        <a:spcAft>
                          <a:spcPts val="0"/>
                        </a:spcAft>
                        <a:buNone/>
                      </a:pPr>
                      <a:r>
                        <a:rPr b="1" lang="en" sz="1300">
                          <a:latin typeface="News Cycle"/>
                          <a:ea typeface="News Cycle"/>
                          <a:cs typeface="News Cycle"/>
                          <a:sym typeface="News Cycle"/>
                        </a:rPr>
                        <a:t>2010</a:t>
                      </a:r>
                      <a:endParaRPr b="1" sz="1300">
                        <a:latin typeface="News Cycle"/>
                        <a:ea typeface="News Cycle"/>
                        <a:cs typeface="News Cycle"/>
                        <a:sym typeface="News Cycle"/>
                      </a:endParaRPr>
                    </a:p>
                  </a:txBody>
                  <a:tcPr marT="63500" marB="63500" marR="63500" marL="63500" anchor="ctr">
                    <a:solidFill>
                      <a:srgbClr val="FFE599"/>
                    </a:solidFill>
                  </a:tcPr>
                </a:tc>
                <a:tc>
                  <a:txBody>
                    <a:bodyPr/>
                    <a:lstStyle/>
                    <a:p>
                      <a:pPr indent="0" lvl="0" marL="0" rtl="0" algn="ctr">
                        <a:spcBef>
                          <a:spcPts val="0"/>
                        </a:spcBef>
                        <a:spcAft>
                          <a:spcPts val="0"/>
                        </a:spcAft>
                        <a:buNone/>
                      </a:pPr>
                      <a:r>
                        <a:rPr b="1" lang="en" sz="1300">
                          <a:latin typeface="News Cycle"/>
                          <a:ea typeface="News Cycle"/>
                          <a:cs typeface="News Cycle"/>
                          <a:sym typeface="News Cycle"/>
                        </a:rPr>
                        <a:t>2011</a:t>
                      </a:r>
                      <a:endParaRPr b="1" sz="1300">
                        <a:latin typeface="News Cycle"/>
                        <a:ea typeface="News Cycle"/>
                        <a:cs typeface="News Cycle"/>
                        <a:sym typeface="News Cycle"/>
                      </a:endParaRPr>
                    </a:p>
                  </a:txBody>
                  <a:tcPr marT="63500" marB="63500" marR="63500" marL="63500" anchor="ctr">
                    <a:solidFill>
                      <a:srgbClr val="FFE599"/>
                    </a:solidFill>
                  </a:tcPr>
                </a:tc>
                <a:tc>
                  <a:txBody>
                    <a:bodyPr/>
                    <a:lstStyle/>
                    <a:p>
                      <a:pPr indent="0" lvl="0" marL="0" rtl="0" algn="ctr">
                        <a:spcBef>
                          <a:spcPts val="0"/>
                        </a:spcBef>
                        <a:spcAft>
                          <a:spcPts val="0"/>
                        </a:spcAft>
                        <a:buNone/>
                      </a:pPr>
                      <a:r>
                        <a:rPr b="1" lang="en" sz="1300">
                          <a:latin typeface="News Cycle"/>
                          <a:ea typeface="News Cycle"/>
                          <a:cs typeface="News Cycle"/>
                          <a:sym typeface="News Cycle"/>
                        </a:rPr>
                        <a:t>2012</a:t>
                      </a:r>
                      <a:endParaRPr b="1" sz="1300">
                        <a:latin typeface="News Cycle"/>
                        <a:ea typeface="News Cycle"/>
                        <a:cs typeface="News Cycle"/>
                        <a:sym typeface="News Cycle"/>
                      </a:endParaRPr>
                    </a:p>
                  </a:txBody>
                  <a:tcPr marT="63500" marB="63500" marR="63500" marL="63500" anchor="ctr">
                    <a:solidFill>
                      <a:srgbClr val="FFE599"/>
                    </a:solidFill>
                  </a:tcPr>
                </a:tc>
                <a:tc>
                  <a:txBody>
                    <a:bodyPr/>
                    <a:lstStyle/>
                    <a:p>
                      <a:pPr indent="0" lvl="0" marL="0" rtl="0" algn="ctr">
                        <a:spcBef>
                          <a:spcPts val="0"/>
                        </a:spcBef>
                        <a:spcAft>
                          <a:spcPts val="0"/>
                        </a:spcAft>
                        <a:buNone/>
                      </a:pPr>
                      <a:r>
                        <a:rPr b="1" lang="en" sz="1300">
                          <a:latin typeface="News Cycle"/>
                          <a:ea typeface="News Cycle"/>
                          <a:cs typeface="News Cycle"/>
                          <a:sym typeface="News Cycle"/>
                        </a:rPr>
                        <a:t>2013</a:t>
                      </a:r>
                      <a:endParaRPr b="1" sz="1300">
                        <a:latin typeface="News Cycle"/>
                        <a:ea typeface="News Cycle"/>
                        <a:cs typeface="News Cycle"/>
                        <a:sym typeface="News Cycle"/>
                      </a:endParaRPr>
                    </a:p>
                  </a:txBody>
                  <a:tcPr marT="63500" marB="63500" marR="63500" marL="63500" anchor="ctr">
                    <a:solidFill>
                      <a:srgbClr val="FFE599"/>
                    </a:solidFill>
                  </a:tcPr>
                </a:tc>
                <a:tc>
                  <a:txBody>
                    <a:bodyPr/>
                    <a:lstStyle/>
                    <a:p>
                      <a:pPr indent="0" lvl="0" marL="0" rtl="0" algn="ctr">
                        <a:spcBef>
                          <a:spcPts val="0"/>
                        </a:spcBef>
                        <a:spcAft>
                          <a:spcPts val="0"/>
                        </a:spcAft>
                        <a:buNone/>
                      </a:pPr>
                      <a:r>
                        <a:rPr b="1" lang="en" sz="1300">
                          <a:latin typeface="News Cycle"/>
                          <a:ea typeface="News Cycle"/>
                          <a:cs typeface="News Cycle"/>
                          <a:sym typeface="News Cycle"/>
                        </a:rPr>
                        <a:t>2014</a:t>
                      </a:r>
                      <a:endParaRPr b="1" sz="1300">
                        <a:latin typeface="News Cycle"/>
                        <a:ea typeface="News Cycle"/>
                        <a:cs typeface="News Cycle"/>
                        <a:sym typeface="News Cycle"/>
                      </a:endParaRPr>
                    </a:p>
                  </a:txBody>
                  <a:tcPr marT="63500" marB="63500" marR="63500" marL="63500" anchor="ctr">
                    <a:solidFill>
                      <a:srgbClr val="FFE599"/>
                    </a:solidFill>
                  </a:tcPr>
                </a:tc>
                <a:tc>
                  <a:txBody>
                    <a:bodyPr/>
                    <a:lstStyle/>
                    <a:p>
                      <a:pPr indent="0" lvl="0" marL="0" rtl="0" algn="ctr">
                        <a:spcBef>
                          <a:spcPts val="0"/>
                        </a:spcBef>
                        <a:spcAft>
                          <a:spcPts val="0"/>
                        </a:spcAft>
                        <a:buNone/>
                      </a:pPr>
                      <a:r>
                        <a:rPr b="1" lang="en" sz="1300">
                          <a:latin typeface="News Cycle"/>
                          <a:ea typeface="News Cycle"/>
                          <a:cs typeface="News Cycle"/>
                          <a:sym typeface="News Cycle"/>
                        </a:rPr>
                        <a:t>2015</a:t>
                      </a:r>
                      <a:endParaRPr b="1" sz="1300">
                        <a:latin typeface="News Cycle"/>
                        <a:ea typeface="News Cycle"/>
                        <a:cs typeface="News Cycle"/>
                        <a:sym typeface="News Cycle"/>
                      </a:endParaRPr>
                    </a:p>
                  </a:txBody>
                  <a:tcPr marT="63500" marB="63500" marR="63500" marL="63500" anchor="ctr">
                    <a:solidFill>
                      <a:srgbClr val="FFE599"/>
                    </a:solidFill>
                  </a:tcPr>
                </a:tc>
                <a:tc>
                  <a:txBody>
                    <a:bodyPr/>
                    <a:lstStyle/>
                    <a:p>
                      <a:pPr indent="0" lvl="0" marL="0" rtl="0" algn="ctr">
                        <a:spcBef>
                          <a:spcPts val="0"/>
                        </a:spcBef>
                        <a:spcAft>
                          <a:spcPts val="0"/>
                        </a:spcAft>
                        <a:buNone/>
                      </a:pPr>
                      <a:r>
                        <a:rPr b="1" lang="en" sz="1300">
                          <a:latin typeface="News Cycle"/>
                          <a:ea typeface="News Cycle"/>
                          <a:cs typeface="News Cycle"/>
                          <a:sym typeface="News Cycle"/>
                        </a:rPr>
                        <a:t>2016</a:t>
                      </a:r>
                      <a:endParaRPr b="1" sz="1300">
                        <a:latin typeface="News Cycle"/>
                        <a:ea typeface="News Cycle"/>
                        <a:cs typeface="News Cycle"/>
                        <a:sym typeface="News Cycle"/>
                      </a:endParaRPr>
                    </a:p>
                  </a:txBody>
                  <a:tcPr marT="63500" marB="63500" marR="63500" marL="63500" anchor="ctr">
                    <a:solidFill>
                      <a:srgbClr val="FFE599"/>
                    </a:solidFill>
                  </a:tcPr>
                </a:tc>
                <a:tc>
                  <a:txBody>
                    <a:bodyPr/>
                    <a:lstStyle/>
                    <a:p>
                      <a:pPr indent="0" lvl="0" marL="0" rtl="0" algn="ctr">
                        <a:spcBef>
                          <a:spcPts val="0"/>
                        </a:spcBef>
                        <a:spcAft>
                          <a:spcPts val="0"/>
                        </a:spcAft>
                        <a:buNone/>
                      </a:pPr>
                      <a:r>
                        <a:rPr b="1" lang="en" sz="1300">
                          <a:latin typeface="News Cycle"/>
                          <a:ea typeface="News Cycle"/>
                          <a:cs typeface="News Cycle"/>
                          <a:sym typeface="News Cycle"/>
                        </a:rPr>
                        <a:t>2017</a:t>
                      </a:r>
                      <a:endParaRPr b="1" sz="1300">
                        <a:latin typeface="News Cycle"/>
                        <a:ea typeface="News Cycle"/>
                        <a:cs typeface="News Cycle"/>
                        <a:sym typeface="News Cycle"/>
                      </a:endParaRPr>
                    </a:p>
                  </a:txBody>
                  <a:tcPr marT="63500" marB="63500" marR="63500" marL="63500" anchor="ctr">
                    <a:solidFill>
                      <a:srgbClr val="FFE599"/>
                    </a:solidFill>
                  </a:tcPr>
                </a:tc>
                <a:tc>
                  <a:txBody>
                    <a:bodyPr/>
                    <a:lstStyle/>
                    <a:p>
                      <a:pPr indent="0" lvl="0" marL="0" rtl="0" algn="ctr">
                        <a:spcBef>
                          <a:spcPts val="0"/>
                        </a:spcBef>
                        <a:spcAft>
                          <a:spcPts val="0"/>
                        </a:spcAft>
                        <a:buNone/>
                      </a:pPr>
                      <a:r>
                        <a:rPr b="1" lang="en" sz="1300">
                          <a:latin typeface="News Cycle"/>
                          <a:ea typeface="News Cycle"/>
                          <a:cs typeface="News Cycle"/>
                          <a:sym typeface="News Cycle"/>
                        </a:rPr>
                        <a:t>2018</a:t>
                      </a:r>
                      <a:endParaRPr b="1" sz="1300">
                        <a:latin typeface="News Cycle"/>
                        <a:ea typeface="News Cycle"/>
                        <a:cs typeface="News Cycle"/>
                        <a:sym typeface="News Cycle"/>
                      </a:endParaRPr>
                    </a:p>
                  </a:txBody>
                  <a:tcPr marT="63500" marB="63500" marR="63500" marL="63500" anchor="ctr">
                    <a:solidFill>
                      <a:srgbClr val="FFE599"/>
                    </a:solidFill>
                  </a:tcPr>
                </a:tc>
                <a:tc>
                  <a:txBody>
                    <a:bodyPr/>
                    <a:lstStyle/>
                    <a:p>
                      <a:pPr indent="0" lvl="0" marL="0" rtl="0" algn="ctr">
                        <a:spcBef>
                          <a:spcPts val="0"/>
                        </a:spcBef>
                        <a:spcAft>
                          <a:spcPts val="0"/>
                        </a:spcAft>
                        <a:buNone/>
                      </a:pPr>
                      <a:r>
                        <a:rPr b="1" lang="en" sz="1300">
                          <a:latin typeface="News Cycle"/>
                          <a:ea typeface="News Cycle"/>
                          <a:cs typeface="News Cycle"/>
                          <a:sym typeface="News Cycle"/>
                        </a:rPr>
                        <a:t>2019</a:t>
                      </a:r>
                      <a:endParaRPr b="1" sz="1300">
                        <a:latin typeface="News Cycle"/>
                        <a:ea typeface="News Cycle"/>
                        <a:cs typeface="News Cycle"/>
                        <a:sym typeface="News Cycle"/>
                      </a:endParaRPr>
                    </a:p>
                  </a:txBody>
                  <a:tcPr marT="63500" marB="63500" marR="63500" marL="63500" anchor="ctr">
                    <a:solidFill>
                      <a:srgbClr val="FFE599"/>
                    </a:solidFill>
                  </a:tcPr>
                </a:tc>
              </a:tr>
              <a:tr h="409775">
                <a:tc>
                  <a:txBody>
                    <a:bodyPr/>
                    <a:lstStyle/>
                    <a:p>
                      <a:pPr indent="0" lvl="0" marL="0" rtl="0" algn="l">
                        <a:spcBef>
                          <a:spcPts val="0"/>
                        </a:spcBef>
                        <a:spcAft>
                          <a:spcPts val="0"/>
                        </a:spcAft>
                        <a:buNone/>
                      </a:pPr>
                      <a:r>
                        <a:rPr b="1" lang="en" sz="1300">
                          <a:latin typeface="News Cycle"/>
                          <a:ea typeface="News Cycle"/>
                          <a:cs typeface="News Cycle"/>
                          <a:sym typeface="News Cycle"/>
                        </a:rPr>
                        <a:t>Clarinda</a:t>
                      </a:r>
                      <a:endParaRPr b="1" sz="1300">
                        <a:latin typeface="News Cycle"/>
                        <a:ea typeface="News Cycle"/>
                        <a:cs typeface="News Cycle"/>
                        <a:sym typeface="News Cycle"/>
                      </a:endParaRPr>
                    </a:p>
                  </a:txBody>
                  <a:tcPr marT="63500" marB="63500" marR="63500" marL="63500"/>
                </a:tc>
                <a:tc>
                  <a:txBody>
                    <a:bodyPr/>
                    <a:lstStyle/>
                    <a:p>
                      <a:pPr indent="0" lvl="0" marL="0" rtl="0" algn="ctr">
                        <a:spcBef>
                          <a:spcPts val="0"/>
                        </a:spcBef>
                        <a:spcAft>
                          <a:spcPts val="0"/>
                        </a:spcAft>
                        <a:buNone/>
                      </a:pPr>
                      <a:r>
                        <a:rPr lang="en" sz="1200">
                          <a:latin typeface="News Cycle"/>
                          <a:ea typeface="News Cycle"/>
                          <a:cs typeface="News Cycle"/>
                          <a:sym typeface="News Cycle"/>
                        </a:rPr>
                        <a:t>3rd</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3rd</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2nd</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2nd</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1st</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1st</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1st</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1st</a:t>
                      </a:r>
                      <a:endParaRPr sz="1200">
                        <a:latin typeface="News Cycle"/>
                        <a:ea typeface="News Cycle"/>
                        <a:cs typeface="News Cycle"/>
                        <a:sym typeface="News Cycle"/>
                      </a:endParaRPr>
                    </a:p>
                  </a:txBody>
                  <a:tcPr marT="63500" marB="63500" marR="63500" marL="63500" anchor="ctr"/>
                </a:tc>
              </a:tr>
              <a:tr h="409775">
                <a:tc>
                  <a:txBody>
                    <a:bodyPr/>
                    <a:lstStyle/>
                    <a:p>
                      <a:pPr indent="0" lvl="0" marL="0" rtl="0" algn="l">
                        <a:spcBef>
                          <a:spcPts val="0"/>
                        </a:spcBef>
                        <a:spcAft>
                          <a:spcPts val="0"/>
                        </a:spcAft>
                        <a:buNone/>
                      </a:pPr>
                      <a:r>
                        <a:rPr b="1" lang="en" sz="1300">
                          <a:latin typeface="News Cycle"/>
                          <a:ea typeface="News Cycle"/>
                          <a:cs typeface="News Cycle"/>
                          <a:sym typeface="News Cycle"/>
                        </a:rPr>
                        <a:t>Glenwood</a:t>
                      </a:r>
                      <a:endParaRPr b="1" sz="1300">
                        <a:latin typeface="News Cycle"/>
                        <a:ea typeface="News Cycle"/>
                        <a:cs typeface="News Cycle"/>
                        <a:sym typeface="News Cycle"/>
                      </a:endParaRPr>
                    </a:p>
                  </a:txBody>
                  <a:tcPr marT="63500" marB="63500" marR="63500" marL="63500"/>
                </a:tc>
                <a:tc>
                  <a:txBody>
                    <a:bodyPr/>
                    <a:lstStyle/>
                    <a:p>
                      <a:pPr indent="0" lvl="0" marL="0" rtl="0" algn="ctr">
                        <a:spcBef>
                          <a:spcPts val="0"/>
                        </a:spcBef>
                        <a:spcAft>
                          <a:spcPts val="0"/>
                        </a:spcAft>
                        <a:buNone/>
                      </a:pPr>
                      <a:r>
                        <a:rPr lang="en" sz="1200">
                          <a:latin typeface="News Cycle"/>
                          <a:ea typeface="News Cycle"/>
                          <a:cs typeface="News Cycle"/>
                          <a:sym typeface="News Cycle"/>
                        </a:rPr>
                        <a:t>5th</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3rd</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1st</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1st</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1st</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2nd</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1st</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1st</a:t>
                      </a:r>
                      <a:endParaRPr sz="1200">
                        <a:latin typeface="News Cycle"/>
                        <a:ea typeface="News Cycle"/>
                        <a:cs typeface="News Cycle"/>
                        <a:sym typeface="News Cycle"/>
                      </a:endParaRPr>
                    </a:p>
                  </a:txBody>
                  <a:tcPr marT="63500" marB="63500" marR="63500" marL="63500" anchor="ctr"/>
                </a:tc>
              </a:tr>
              <a:tr h="409775">
                <a:tc>
                  <a:txBody>
                    <a:bodyPr/>
                    <a:lstStyle/>
                    <a:p>
                      <a:pPr indent="0" lvl="0" marL="0" rtl="0" algn="l">
                        <a:spcBef>
                          <a:spcPts val="0"/>
                        </a:spcBef>
                        <a:spcAft>
                          <a:spcPts val="0"/>
                        </a:spcAft>
                        <a:buNone/>
                      </a:pPr>
                      <a:r>
                        <a:rPr b="1" lang="en" sz="1300">
                          <a:latin typeface="News Cycle"/>
                          <a:ea typeface="News Cycle"/>
                          <a:cs typeface="News Cycle"/>
                          <a:sym typeface="News Cycle"/>
                        </a:rPr>
                        <a:t>Shenandoah</a:t>
                      </a:r>
                      <a:endParaRPr b="1" sz="1300">
                        <a:latin typeface="News Cycle"/>
                        <a:ea typeface="News Cycle"/>
                        <a:cs typeface="News Cycle"/>
                        <a:sym typeface="News Cycle"/>
                      </a:endParaRPr>
                    </a:p>
                  </a:txBody>
                  <a:tcPr marT="63500" marB="63500" marR="63500" marL="63500"/>
                </a:tc>
                <a:tc>
                  <a:txBody>
                    <a:bodyPr/>
                    <a:lstStyle/>
                    <a:p>
                      <a:pPr indent="0" lvl="0" marL="0" rtl="0" algn="ctr">
                        <a:spcBef>
                          <a:spcPts val="0"/>
                        </a:spcBef>
                        <a:spcAft>
                          <a:spcPts val="0"/>
                        </a:spcAft>
                        <a:buNone/>
                      </a:pPr>
                      <a:r>
                        <a:rPr lang="en" sz="1200">
                          <a:latin typeface="News Cycle"/>
                          <a:ea typeface="News Cycle"/>
                          <a:cs typeface="News Cycle"/>
                          <a:sym typeface="News Cycle"/>
                        </a:rPr>
                        <a:t>1st</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1st</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2nd</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nchor="ctr"/>
                </a:tc>
              </a:tr>
              <a:tr h="409775">
                <a:tc>
                  <a:txBody>
                    <a:bodyPr/>
                    <a:lstStyle/>
                    <a:p>
                      <a:pPr indent="0" lvl="0" marL="0" rtl="0" algn="l">
                        <a:spcBef>
                          <a:spcPts val="0"/>
                        </a:spcBef>
                        <a:spcAft>
                          <a:spcPts val="0"/>
                        </a:spcAft>
                        <a:buNone/>
                      </a:pPr>
                      <a:r>
                        <a:rPr b="1" lang="en" sz="1300">
                          <a:latin typeface="News Cycle"/>
                          <a:ea typeface="News Cycle"/>
                          <a:cs typeface="News Cycle"/>
                          <a:sym typeface="News Cycle"/>
                        </a:rPr>
                        <a:t>Atlantic</a:t>
                      </a:r>
                      <a:endParaRPr b="1" sz="1300">
                        <a:latin typeface="News Cycle"/>
                        <a:ea typeface="News Cycle"/>
                        <a:cs typeface="News Cycle"/>
                        <a:sym typeface="News Cycle"/>
                      </a:endParaRPr>
                    </a:p>
                  </a:txBody>
                  <a:tcPr marT="63500" marB="63500" marR="63500" marL="63500"/>
                </a:tc>
                <a:tc>
                  <a:txBody>
                    <a:bodyPr/>
                    <a:lstStyle/>
                    <a:p>
                      <a:pPr indent="0" lvl="0" marL="0" rtl="0" algn="ctr">
                        <a:spcBef>
                          <a:spcPts val="0"/>
                        </a:spcBef>
                        <a:spcAft>
                          <a:spcPts val="0"/>
                        </a:spcAft>
                        <a:buNone/>
                      </a:pPr>
                      <a:r>
                        <a:rPr lang="en" sz="1200">
                          <a:latin typeface="News Cycle"/>
                          <a:ea typeface="News Cycle"/>
                          <a:cs typeface="News Cycle"/>
                          <a:sym typeface="News Cycle"/>
                        </a:rPr>
                        <a:t>4th</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3rd</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4th</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2nd</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1st</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3rd</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1st</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1st(t)</a:t>
                      </a:r>
                      <a:endParaRPr sz="1200">
                        <a:latin typeface="News Cycle"/>
                        <a:ea typeface="News Cycle"/>
                        <a:cs typeface="News Cycle"/>
                        <a:sym typeface="News Cycle"/>
                      </a:endParaRPr>
                    </a:p>
                  </a:txBody>
                  <a:tcPr marT="63500" marB="63500" marR="63500" marL="63500" anchor="ctr"/>
                </a:tc>
              </a:tr>
              <a:tr h="409775">
                <a:tc>
                  <a:txBody>
                    <a:bodyPr/>
                    <a:lstStyle/>
                    <a:p>
                      <a:pPr indent="0" lvl="0" marL="0" rtl="0" algn="l">
                        <a:spcBef>
                          <a:spcPts val="0"/>
                        </a:spcBef>
                        <a:spcAft>
                          <a:spcPts val="0"/>
                        </a:spcAft>
                        <a:buNone/>
                      </a:pPr>
                      <a:r>
                        <a:rPr b="1" lang="en" sz="1300">
                          <a:latin typeface="News Cycle"/>
                          <a:ea typeface="News Cycle"/>
                          <a:cs typeface="News Cycle"/>
                          <a:sym typeface="News Cycle"/>
                        </a:rPr>
                        <a:t>Atlantic JV</a:t>
                      </a:r>
                      <a:endParaRPr b="1" sz="1300">
                        <a:latin typeface="News Cycle"/>
                        <a:ea typeface="News Cycle"/>
                        <a:cs typeface="News Cycle"/>
                        <a:sym typeface="News Cycle"/>
                      </a:endParaRPr>
                    </a:p>
                  </a:txBody>
                  <a:tcPr marT="63500" marB="63500" marR="63500" marL="63500"/>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2nd</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nchor="ctr"/>
                </a:tc>
              </a:tr>
              <a:tr h="409775">
                <a:tc>
                  <a:txBody>
                    <a:bodyPr/>
                    <a:lstStyle/>
                    <a:p>
                      <a:pPr indent="0" lvl="0" marL="0" rtl="0" algn="l">
                        <a:spcBef>
                          <a:spcPts val="0"/>
                        </a:spcBef>
                        <a:spcAft>
                          <a:spcPts val="0"/>
                        </a:spcAft>
                        <a:buNone/>
                      </a:pPr>
                      <a:r>
                        <a:rPr b="1" lang="en" sz="1300">
                          <a:latin typeface="News Cycle"/>
                          <a:ea typeface="News Cycle"/>
                          <a:cs typeface="News Cycle"/>
                          <a:sym typeface="News Cycle"/>
                        </a:rPr>
                        <a:t>AL</a:t>
                      </a:r>
                      <a:endParaRPr b="1" sz="1300">
                        <a:latin typeface="News Cycle"/>
                        <a:ea typeface="News Cycle"/>
                        <a:cs typeface="News Cycle"/>
                        <a:sym typeface="News Cycle"/>
                      </a:endParaRPr>
                    </a:p>
                  </a:txBody>
                  <a:tcPr marT="63500" marB="63500" marR="63500" marL="63500"/>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1st</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2nd (t)</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2nd</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3rd</a:t>
                      </a:r>
                      <a:endParaRPr sz="1200">
                        <a:latin typeface="News Cycle"/>
                        <a:ea typeface="News Cycle"/>
                        <a:cs typeface="News Cycle"/>
                        <a:sym typeface="News Cycle"/>
                      </a:endParaRPr>
                    </a:p>
                  </a:txBody>
                  <a:tcPr marT="63500" marB="63500" marR="63500" marL="63500" anchor="ctr"/>
                </a:tc>
              </a:tr>
              <a:tr h="409775">
                <a:tc>
                  <a:txBody>
                    <a:bodyPr/>
                    <a:lstStyle/>
                    <a:p>
                      <a:pPr indent="0" lvl="0" marL="0" rtl="0" algn="l">
                        <a:spcBef>
                          <a:spcPts val="0"/>
                        </a:spcBef>
                        <a:spcAft>
                          <a:spcPts val="0"/>
                        </a:spcAft>
                        <a:buNone/>
                      </a:pPr>
                      <a:r>
                        <a:rPr b="1" lang="en" sz="1300">
                          <a:latin typeface="News Cycle"/>
                          <a:ea typeface="News Cycle"/>
                          <a:cs typeface="News Cycle"/>
                          <a:sym typeface="News Cycle"/>
                        </a:rPr>
                        <a:t>Harlan</a:t>
                      </a:r>
                      <a:endParaRPr b="1" sz="1300">
                        <a:latin typeface="News Cycle"/>
                        <a:ea typeface="News Cycle"/>
                        <a:cs typeface="News Cycle"/>
                        <a:sym typeface="News Cycle"/>
                      </a:endParaRPr>
                    </a:p>
                  </a:txBody>
                  <a:tcPr marT="63500" marB="63500" marR="63500" marL="63500"/>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1st</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nchor="ctr"/>
                </a:tc>
              </a:tr>
              <a:tr h="409775">
                <a:tc>
                  <a:txBody>
                    <a:bodyPr/>
                    <a:lstStyle/>
                    <a:p>
                      <a:pPr indent="0" lvl="0" marL="0" rtl="0" algn="l">
                        <a:spcBef>
                          <a:spcPts val="0"/>
                        </a:spcBef>
                        <a:spcAft>
                          <a:spcPts val="0"/>
                        </a:spcAft>
                        <a:buNone/>
                      </a:pPr>
                      <a:r>
                        <a:rPr b="1" lang="en" sz="1300">
                          <a:latin typeface="News Cycle"/>
                          <a:ea typeface="News Cycle"/>
                          <a:cs typeface="News Cycle"/>
                          <a:sym typeface="News Cycle"/>
                        </a:rPr>
                        <a:t>Lewis Central</a:t>
                      </a:r>
                      <a:endParaRPr b="1" sz="1300">
                        <a:latin typeface="News Cycle"/>
                        <a:ea typeface="News Cycle"/>
                        <a:cs typeface="News Cycle"/>
                        <a:sym typeface="News Cycle"/>
                      </a:endParaRPr>
                    </a:p>
                  </a:txBody>
                  <a:tcPr marT="63500" marB="63500" marR="63500" marL="63500"/>
                </a:tc>
                <a:tc>
                  <a:txBody>
                    <a:bodyPr/>
                    <a:lstStyle/>
                    <a:p>
                      <a:pPr indent="0" lvl="0" marL="0" rtl="0" algn="ctr">
                        <a:spcBef>
                          <a:spcPts val="0"/>
                        </a:spcBef>
                        <a:spcAft>
                          <a:spcPts val="0"/>
                        </a:spcAft>
                        <a:buNone/>
                      </a:pPr>
                      <a:r>
                        <a:rPr lang="en" sz="1200">
                          <a:latin typeface="News Cycle"/>
                          <a:ea typeface="News Cycle"/>
                          <a:cs typeface="News Cycle"/>
                          <a:sym typeface="News Cycle"/>
                        </a:rPr>
                        <a:t>3rd</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1st</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1st</a:t>
                      </a:r>
                      <a:endParaRPr sz="1200">
                        <a:latin typeface="News Cycle"/>
                        <a:ea typeface="News Cycle"/>
                        <a:cs typeface="News Cycle"/>
                        <a:sym typeface="News Cycle"/>
                      </a:endParaRPr>
                    </a:p>
                  </a:txBody>
                  <a:tcPr marT="63500" marB="63500" marR="63500" marL="63500" anchor="ctr"/>
                </a:tc>
              </a:tr>
              <a:tr h="409775">
                <a:tc>
                  <a:txBody>
                    <a:bodyPr/>
                    <a:lstStyle/>
                    <a:p>
                      <a:pPr indent="0" lvl="0" marL="0" rtl="0" algn="l">
                        <a:spcBef>
                          <a:spcPts val="0"/>
                        </a:spcBef>
                        <a:spcAft>
                          <a:spcPts val="0"/>
                        </a:spcAft>
                        <a:buNone/>
                      </a:pPr>
                      <a:r>
                        <a:rPr b="1" lang="en" sz="1300">
                          <a:latin typeface="News Cycle"/>
                          <a:ea typeface="News Cycle"/>
                          <a:cs typeface="News Cycle"/>
                          <a:sym typeface="News Cycle"/>
                        </a:rPr>
                        <a:t>LC CO-ED</a:t>
                      </a:r>
                      <a:endParaRPr b="1" sz="1300">
                        <a:latin typeface="News Cycle"/>
                        <a:ea typeface="News Cycle"/>
                        <a:cs typeface="News Cycle"/>
                        <a:sym typeface="News Cycle"/>
                      </a:endParaRPr>
                    </a:p>
                  </a:txBody>
                  <a:tcPr marT="63500" marB="63500" marR="63500" marL="63500"/>
                </a:tc>
                <a:tc>
                  <a:txBody>
                    <a:bodyPr/>
                    <a:lstStyle/>
                    <a:p>
                      <a:pPr indent="0" lvl="0" marL="0" rtl="0" algn="ctr">
                        <a:spcBef>
                          <a:spcPts val="0"/>
                        </a:spcBef>
                        <a:spcAft>
                          <a:spcPts val="0"/>
                        </a:spcAft>
                        <a:buNone/>
                      </a:pPr>
                      <a:r>
                        <a:rPr lang="en" sz="1200">
                          <a:latin typeface="News Cycle"/>
                          <a:ea typeface="News Cycle"/>
                          <a:cs typeface="News Cycle"/>
                          <a:sym typeface="News Cycle"/>
                        </a:rPr>
                        <a:t>5th</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2nd</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2nd</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1st</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1st</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3rd</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1st</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1st</a:t>
                      </a:r>
                      <a:endParaRPr sz="1200">
                        <a:latin typeface="News Cycle"/>
                        <a:ea typeface="News Cycle"/>
                        <a:cs typeface="News Cycle"/>
                        <a:sym typeface="News Cycle"/>
                      </a:endParaRPr>
                    </a:p>
                  </a:txBody>
                  <a:tcPr marT="63500" marB="63500" marR="63500" marL="63500" anchor="ctr"/>
                </a:tc>
              </a:tr>
              <a:tr h="409775">
                <a:tc>
                  <a:txBody>
                    <a:bodyPr/>
                    <a:lstStyle/>
                    <a:p>
                      <a:pPr indent="0" lvl="0" marL="0" rtl="0" algn="l">
                        <a:spcBef>
                          <a:spcPts val="0"/>
                        </a:spcBef>
                        <a:spcAft>
                          <a:spcPts val="0"/>
                        </a:spcAft>
                        <a:buNone/>
                      </a:pPr>
                      <a:r>
                        <a:rPr b="1" lang="en" sz="1300">
                          <a:latin typeface="News Cycle"/>
                          <a:ea typeface="News Cycle"/>
                          <a:cs typeface="News Cycle"/>
                          <a:sym typeface="News Cycle"/>
                        </a:rPr>
                        <a:t>Red Oak</a:t>
                      </a:r>
                      <a:endParaRPr b="1" sz="1300">
                        <a:latin typeface="News Cycle"/>
                        <a:ea typeface="News Cycle"/>
                        <a:cs typeface="News Cycle"/>
                        <a:sym typeface="News Cycle"/>
                      </a:endParaRPr>
                    </a:p>
                  </a:txBody>
                  <a:tcPr marT="63500" marB="63500" marR="63500" marL="63500"/>
                </a:tc>
                <a:tc>
                  <a:txBody>
                    <a:bodyPr/>
                    <a:lstStyle/>
                    <a:p>
                      <a:pPr indent="0" lvl="0" marL="0" rtl="0" algn="ctr">
                        <a:spcBef>
                          <a:spcPts val="0"/>
                        </a:spcBef>
                        <a:spcAft>
                          <a:spcPts val="0"/>
                        </a:spcAft>
                        <a:buNone/>
                      </a:pPr>
                      <a:r>
                        <a:rPr lang="en" sz="1200">
                          <a:latin typeface="News Cycle"/>
                          <a:ea typeface="News Cycle"/>
                          <a:cs typeface="News Cycle"/>
                          <a:sym typeface="News Cycle"/>
                        </a:rPr>
                        <a:t>1st</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1st</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1st</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1st</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1st</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1st</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1st</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1st</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1st</a:t>
                      </a:r>
                      <a:endParaRPr sz="1200">
                        <a:latin typeface="News Cycle"/>
                        <a:ea typeface="News Cycle"/>
                        <a:cs typeface="News Cycle"/>
                        <a:sym typeface="News Cycle"/>
                      </a:endParaRPr>
                    </a:p>
                  </a:txBody>
                  <a:tcPr marT="63500" marB="63500" marR="63500" marL="63500" anchor="ctr"/>
                </a:tc>
              </a:tr>
              <a:tr h="409775">
                <a:tc>
                  <a:txBody>
                    <a:bodyPr/>
                    <a:lstStyle/>
                    <a:p>
                      <a:pPr indent="0" lvl="0" marL="0" rtl="0" algn="l">
                        <a:spcBef>
                          <a:spcPts val="0"/>
                        </a:spcBef>
                        <a:spcAft>
                          <a:spcPts val="0"/>
                        </a:spcAft>
                        <a:buNone/>
                      </a:pPr>
                      <a:r>
                        <a:rPr b="1" lang="en" sz="1300">
                          <a:latin typeface="News Cycle"/>
                          <a:ea typeface="News Cycle"/>
                          <a:cs typeface="News Cycle"/>
                          <a:sym typeface="News Cycle"/>
                        </a:rPr>
                        <a:t>FM JV</a:t>
                      </a:r>
                      <a:endParaRPr b="1" sz="1300">
                        <a:latin typeface="News Cycle"/>
                        <a:ea typeface="News Cycle"/>
                        <a:cs typeface="News Cycle"/>
                        <a:sym typeface="News Cycle"/>
                      </a:endParaRPr>
                    </a:p>
                  </a:txBody>
                  <a:tcPr marT="63500" marB="63500" marR="63500" marL="63500"/>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4th</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6th</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3rd</a:t>
                      </a:r>
                      <a:endParaRPr sz="1200">
                        <a:latin typeface="News Cycle"/>
                        <a:ea typeface="News Cycle"/>
                        <a:cs typeface="News Cycle"/>
                        <a:sym typeface="News Cycle"/>
                      </a:endParaRPr>
                    </a:p>
                  </a:txBody>
                  <a:tcPr marT="63500" marB="63500" marR="63500" marL="63500" anchor="ctr"/>
                </a:tc>
              </a:tr>
              <a:tr h="409775">
                <a:tc>
                  <a:txBody>
                    <a:bodyPr/>
                    <a:lstStyle/>
                    <a:p>
                      <a:pPr indent="0" lvl="0" marL="0" rtl="0" algn="l">
                        <a:spcBef>
                          <a:spcPts val="0"/>
                        </a:spcBef>
                        <a:spcAft>
                          <a:spcPts val="0"/>
                        </a:spcAft>
                        <a:buNone/>
                      </a:pPr>
                      <a:r>
                        <a:rPr b="1" lang="en" sz="1300">
                          <a:latin typeface="News Cycle"/>
                          <a:ea typeface="News Cycle"/>
                          <a:cs typeface="News Cycle"/>
                          <a:sym typeface="News Cycle"/>
                        </a:rPr>
                        <a:t>Glenwood COED</a:t>
                      </a:r>
                      <a:endParaRPr b="1" sz="1300">
                        <a:latin typeface="News Cycle"/>
                        <a:ea typeface="News Cycle"/>
                        <a:cs typeface="News Cycle"/>
                        <a:sym typeface="News Cycle"/>
                      </a:endParaRPr>
                    </a:p>
                  </a:txBody>
                  <a:tcPr marT="63500" marB="63500" marR="63500" marL="63500"/>
                </a:tc>
                <a:tc>
                  <a:txBody>
                    <a:bodyPr/>
                    <a:lstStyle/>
                    <a:p>
                      <a:pPr indent="0" lvl="0" marL="0" rtl="0" algn="ctr">
                        <a:spcBef>
                          <a:spcPts val="0"/>
                        </a:spcBef>
                        <a:spcAft>
                          <a:spcPts val="0"/>
                        </a:spcAft>
                        <a:buNone/>
                      </a:pPr>
                      <a:r>
                        <a:rPr lang="en" sz="1200">
                          <a:latin typeface="News Cycle"/>
                          <a:ea typeface="News Cycle"/>
                          <a:cs typeface="News Cycle"/>
                          <a:sym typeface="News Cycle"/>
                        </a:rPr>
                        <a:t>3rd</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2nd</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1st</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1st</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1st</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1st</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1st</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2nd</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1st</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1st</a:t>
                      </a:r>
                      <a:endParaRPr sz="1200">
                        <a:latin typeface="News Cycle"/>
                        <a:ea typeface="News Cycle"/>
                        <a:cs typeface="News Cycle"/>
                        <a:sym typeface="News Cycle"/>
                      </a:endParaRPr>
                    </a:p>
                  </a:txBody>
                  <a:tcPr marT="63500" marB="63500" marR="63500" marL="63500" anchor="ctr"/>
                </a:tc>
              </a:tr>
              <a:tr h="409775">
                <a:tc>
                  <a:txBody>
                    <a:bodyPr/>
                    <a:lstStyle/>
                    <a:p>
                      <a:pPr indent="0" lvl="0" marL="0" rtl="0" algn="l">
                        <a:spcBef>
                          <a:spcPts val="0"/>
                        </a:spcBef>
                        <a:spcAft>
                          <a:spcPts val="0"/>
                        </a:spcAft>
                        <a:buNone/>
                      </a:pPr>
                      <a:r>
                        <a:rPr b="1" lang="en" sz="1300">
                          <a:latin typeface="News Cycle"/>
                          <a:ea typeface="News Cycle"/>
                          <a:cs typeface="News Cycle"/>
                          <a:sym typeface="News Cycle"/>
                        </a:rPr>
                        <a:t>Glenwood 9-10</a:t>
                      </a:r>
                      <a:endParaRPr b="1" sz="1300">
                        <a:latin typeface="News Cycle"/>
                        <a:ea typeface="News Cycle"/>
                        <a:cs typeface="News Cycle"/>
                        <a:sym typeface="News Cycle"/>
                      </a:endParaRPr>
                    </a:p>
                  </a:txBody>
                  <a:tcPr marT="63500" marB="63500" marR="63500" marL="63500"/>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1st</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1st</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1st</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1st</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1st</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1st</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nchor="ctr"/>
                </a:tc>
              </a:tr>
              <a:tr h="409775">
                <a:tc>
                  <a:txBody>
                    <a:bodyPr/>
                    <a:lstStyle/>
                    <a:p>
                      <a:pPr indent="0" lvl="0" marL="0" rtl="0" algn="l">
                        <a:spcBef>
                          <a:spcPts val="0"/>
                        </a:spcBef>
                        <a:spcAft>
                          <a:spcPts val="0"/>
                        </a:spcAft>
                        <a:buNone/>
                      </a:pPr>
                      <a:r>
                        <a:rPr b="1" lang="en" sz="1300">
                          <a:latin typeface="News Cycle"/>
                          <a:ea typeface="News Cycle"/>
                          <a:cs typeface="News Cycle"/>
                          <a:sym typeface="News Cycle"/>
                        </a:rPr>
                        <a:t>South Conference</a:t>
                      </a:r>
                      <a:endParaRPr b="1" sz="1300">
                        <a:latin typeface="News Cycle"/>
                        <a:ea typeface="News Cycle"/>
                        <a:cs typeface="News Cycle"/>
                        <a:sym typeface="News Cycle"/>
                      </a:endParaRPr>
                    </a:p>
                  </a:txBody>
                  <a:tcPr marT="63500" marB="63500" marR="63500" marL="63500"/>
                </a:tc>
                <a:tc>
                  <a:txBody>
                    <a:bodyPr/>
                    <a:lstStyle/>
                    <a:p>
                      <a:pPr indent="0" lvl="0" marL="0" rtl="0" algn="ctr">
                        <a:spcBef>
                          <a:spcPts val="0"/>
                        </a:spcBef>
                        <a:spcAft>
                          <a:spcPts val="0"/>
                        </a:spcAft>
                        <a:buNone/>
                      </a:pPr>
                      <a:r>
                        <a:rPr lang="en" sz="1200">
                          <a:latin typeface="News Cycle"/>
                          <a:ea typeface="News Cycle"/>
                          <a:cs typeface="News Cycle"/>
                          <a:sym typeface="News Cycle"/>
                        </a:rPr>
                        <a:t>1st</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1st</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2nd</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1st</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1st</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1st</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1st</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1st</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1st</a:t>
                      </a:r>
                      <a:endParaRPr sz="1200">
                        <a:latin typeface="News Cycle"/>
                        <a:ea typeface="News Cycle"/>
                        <a:cs typeface="News Cycle"/>
                        <a:sym typeface="News Cycle"/>
                      </a:endParaRPr>
                    </a:p>
                  </a:txBody>
                  <a:tcPr marT="63500" marB="63500" marR="63500" marL="63500" anchor="ctr"/>
                </a:tc>
              </a:tr>
              <a:tr h="409775">
                <a:tc>
                  <a:txBody>
                    <a:bodyPr/>
                    <a:lstStyle/>
                    <a:p>
                      <a:pPr indent="0" lvl="0" marL="0" rtl="0" algn="l">
                        <a:spcBef>
                          <a:spcPts val="0"/>
                        </a:spcBef>
                        <a:spcAft>
                          <a:spcPts val="0"/>
                        </a:spcAft>
                        <a:buNone/>
                      </a:pPr>
                      <a:r>
                        <a:rPr b="1" lang="en" sz="1300">
                          <a:latin typeface="News Cycle"/>
                          <a:ea typeface="News Cycle"/>
                          <a:cs typeface="News Cycle"/>
                          <a:sym typeface="News Cycle"/>
                        </a:rPr>
                        <a:t>Conference</a:t>
                      </a:r>
                      <a:endParaRPr b="1" sz="1300">
                        <a:latin typeface="News Cycle"/>
                        <a:ea typeface="News Cycle"/>
                        <a:cs typeface="News Cycle"/>
                        <a:sym typeface="News Cycle"/>
                      </a:endParaRPr>
                    </a:p>
                  </a:txBody>
                  <a:tcPr marT="63500" marB="63500" marR="63500" marL="63500"/>
                </a:tc>
                <a:tc>
                  <a:txBody>
                    <a:bodyPr/>
                    <a:lstStyle/>
                    <a:p>
                      <a:pPr indent="0" lvl="0" marL="0" rtl="0" algn="ctr">
                        <a:spcBef>
                          <a:spcPts val="0"/>
                        </a:spcBef>
                        <a:spcAft>
                          <a:spcPts val="0"/>
                        </a:spcAft>
                        <a:buNone/>
                      </a:pPr>
                      <a:r>
                        <a:rPr lang="en" sz="1200">
                          <a:latin typeface="News Cycle"/>
                          <a:ea typeface="News Cycle"/>
                          <a:cs typeface="News Cycle"/>
                          <a:sym typeface="News Cycle"/>
                        </a:rPr>
                        <a:t>7th</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3rd</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3rd</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nchor="ctr"/>
                </a:tc>
              </a:tr>
              <a:tr h="409775">
                <a:tc>
                  <a:txBody>
                    <a:bodyPr/>
                    <a:lstStyle/>
                    <a:p>
                      <a:pPr indent="0" lvl="0" marL="0" rtl="0" algn="l">
                        <a:spcBef>
                          <a:spcPts val="0"/>
                        </a:spcBef>
                        <a:spcAft>
                          <a:spcPts val="0"/>
                        </a:spcAft>
                        <a:buNone/>
                      </a:pPr>
                      <a:r>
                        <a:rPr b="1" lang="en" sz="1300">
                          <a:latin typeface="News Cycle"/>
                          <a:ea typeface="News Cycle"/>
                          <a:cs typeface="News Cycle"/>
                          <a:sym typeface="News Cycle"/>
                        </a:rPr>
                        <a:t>Districts</a:t>
                      </a:r>
                      <a:endParaRPr b="1" sz="1300">
                        <a:latin typeface="News Cycle"/>
                        <a:ea typeface="News Cycle"/>
                        <a:cs typeface="News Cycle"/>
                        <a:sym typeface="News Cycle"/>
                      </a:endParaRPr>
                    </a:p>
                  </a:txBody>
                  <a:tcPr marT="63500" marB="63500" marR="63500" marL="63500"/>
                </a:tc>
                <a:tc>
                  <a:txBody>
                    <a:bodyPr/>
                    <a:lstStyle/>
                    <a:p>
                      <a:pPr indent="0" lvl="0" marL="0" rtl="0" algn="ctr">
                        <a:spcBef>
                          <a:spcPts val="0"/>
                        </a:spcBef>
                        <a:spcAft>
                          <a:spcPts val="0"/>
                        </a:spcAft>
                        <a:buNone/>
                      </a:pPr>
                      <a:r>
                        <a:rPr lang="en" sz="1200">
                          <a:latin typeface="News Cycle"/>
                          <a:ea typeface="News Cycle"/>
                          <a:cs typeface="News Cycle"/>
                          <a:sym typeface="News Cycle"/>
                        </a:rPr>
                        <a:t>5th</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3rd</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4th</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3rd</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2nd</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1st</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2nd</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2nd</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1st</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1st</a:t>
                      </a:r>
                      <a:endParaRPr sz="1200">
                        <a:latin typeface="News Cycle"/>
                        <a:ea typeface="News Cycle"/>
                        <a:cs typeface="News Cycle"/>
                        <a:sym typeface="News Cycle"/>
                      </a:endParaRPr>
                    </a:p>
                  </a:txBody>
                  <a:tcPr marT="63500" marB="63500" marR="63500" marL="63500" anchor="ctr"/>
                </a:tc>
              </a:tr>
              <a:tr h="409775">
                <a:tc>
                  <a:txBody>
                    <a:bodyPr/>
                    <a:lstStyle/>
                    <a:p>
                      <a:pPr indent="0" lvl="0" marL="0" rtl="0" algn="l">
                        <a:spcBef>
                          <a:spcPts val="0"/>
                        </a:spcBef>
                        <a:spcAft>
                          <a:spcPts val="0"/>
                        </a:spcAft>
                        <a:buNone/>
                      </a:pPr>
                      <a:r>
                        <a:rPr b="1" lang="en" sz="1300">
                          <a:latin typeface="News Cycle"/>
                          <a:ea typeface="News Cycle"/>
                          <a:cs typeface="News Cycle"/>
                          <a:sym typeface="News Cycle"/>
                        </a:rPr>
                        <a:t>State</a:t>
                      </a:r>
                      <a:endParaRPr b="1" sz="1300">
                        <a:latin typeface="News Cycle"/>
                        <a:ea typeface="News Cycle"/>
                        <a:cs typeface="News Cycle"/>
                        <a:sym typeface="News Cycle"/>
                      </a:endParaRPr>
                    </a:p>
                  </a:txBody>
                  <a:tcPr marT="63500" marB="63500" marR="63500" marL="63500"/>
                </a:tc>
                <a:tc>
                  <a:txBody>
                    <a:bodyPr/>
                    <a:lstStyle/>
                    <a:p>
                      <a:pPr indent="0" lvl="0" marL="0" rtl="0" algn="ctr">
                        <a:spcBef>
                          <a:spcPts val="0"/>
                        </a:spcBef>
                        <a:spcAft>
                          <a:spcPts val="0"/>
                        </a:spcAft>
                        <a:buNone/>
                      </a:pPr>
                      <a:r>
                        <a:rPr lang="en" sz="1200">
                          <a:latin typeface="News Cycle"/>
                          <a:ea typeface="News Cycle"/>
                          <a:cs typeface="News Cycle"/>
                          <a:sym typeface="News Cycle"/>
                        </a:rPr>
                        <a:t>20th</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32nd</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63500" marB="63500" marR="63500" marL="63500" anchor="ctr"/>
                </a:tc>
                <a:tc>
                  <a:txBody>
                    <a:bodyPr/>
                    <a:lstStyle/>
                    <a:p>
                      <a:pPr indent="0" lvl="0" marL="0" rtl="0" algn="ctr">
                        <a:spcBef>
                          <a:spcPts val="0"/>
                        </a:spcBef>
                        <a:spcAft>
                          <a:spcPts val="0"/>
                        </a:spcAft>
                        <a:buNone/>
                      </a:pPr>
                      <a:r>
                        <a:rPr lang="en" sz="1200">
                          <a:latin typeface="News Cycle"/>
                          <a:ea typeface="News Cycle"/>
                          <a:cs typeface="News Cycle"/>
                          <a:sym typeface="News Cycle"/>
                        </a:rPr>
                        <a:t>1st</a:t>
                      </a:r>
                      <a:endParaRPr sz="1200">
                        <a:latin typeface="News Cycle"/>
                        <a:ea typeface="News Cycle"/>
                        <a:cs typeface="News Cycle"/>
                        <a:sym typeface="News Cycle"/>
                      </a:endParaRPr>
                    </a:p>
                  </a:txBody>
                  <a:tcPr marT="63500" marB="63500" marR="63500" marL="63500" anchor="ctr"/>
                </a:tc>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34"/>
          <p:cNvSpPr/>
          <p:nvPr/>
        </p:nvSpPr>
        <p:spPr>
          <a:xfrm>
            <a:off x="220025" y="222400"/>
            <a:ext cx="7355100" cy="9681300"/>
          </a:xfrm>
          <a:prstGeom prst="rect">
            <a:avLst/>
          </a:prstGeom>
          <a:no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11" name="Google Shape;211;p34"/>
          <p:cNvPicPr preferRelativeResize="0"/>
          <p:nvPr/>
        </p:nvPicPr>
        <p:blipFill>
          <a:blip r:embed="rId3">
            <a:alphaModFix amt="10000"/>
          </a:blip>
          <a:stretch>
            <a:fillRect/>
          </a:stretch>
        </p:blipFill>
        <p:spPr>
          <a:xfrm>
            <a:off x="-381000" y="1143000"/>
            <a:ext cx="7772399" cy="7772399"/>
          </a:xfrm>
          <a:prstGeom prst="rect">
            <a:avLst/>
          </a:prstGeom>
          <a:noFill/>
          <a:ln>
            <a:noFill/>
          </a:ln>
        </p:spPr>
      </p:pic>
      <p:sp>
        <p:nvSpPr>
          <p:cNvPr id="212" name="Google Shape;212;p34"/>
          <p:cNvSpPr txBox="1"/>
          <p:nvPr>
            <p:ph type="title"/>
          </p:nvPr>
        </p:nvSpPr>
        <p:spPr>
          <a:xfrm>
            <a:off x="264900" y="335924"/>
            <a:ext cx="7242600" cy="858600"/>
          </a:xfrm>
          <a:prstGeom prst="rect">
            <a:avLst/>
          </a:prstGeom>
          <a:effectLst>
            <a:outerShdw blurRad="57150" rotWithShape="0" algn="bl" dir="5400000" dist="95250">
              <a:srgbClr val="F1C232">
                <a:alpha val="50000"/>
              </a:srgbClr>
            </a:outerShdw>
          </a:effectLst>
        </p:spPr>
        <p:txBody>
          <a:bodyPr anchorCtr="0" anchor="t" bIns="91425" lIns="91425" spcFirstLastPara="1" rIns="91425" wrap="square" tIns="91425">
            <a:noAutofit/>
          </a:bodyPr>
          <a:lstStyle/>
          <a:p>
            <a:pPr indent="0" lvl="0" marL="0" rtl="0" algn="ctr">
              <a:spcBef>
                <a:spcPts val="0"/>
              </a:spcBef>
              <a:spcAft>
                <a:spcPts val="0"/>
              </a:spcAft>
              <a:buNone/>
            </a:pPr>
            <a:r>
              <a:rPr lang="en"/>
              <a:t>Team Championships</a:t>
            </a:r>
            <a:endParaRPr/>
          </a:p>
        </p:txBody>
      </p:sp>
      <p:sp>
        <p:nvSpPr>
          <p:cNvPr id="213" name="Google Shape;213;p34"/>
          <p:cNvSpPr txBox="1"/>
          <p:nvPr/>
        </p:nvSpPr>
        <p:spPr>
          <a:xfrm>
            <a:off x="1033650" y="1194525"/>
            <a:ext cx="5705100" cy="86799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b="1" lang="en" sz="1500">
                <a:solidFill>
                  <a:schemeClr val="dk1"/>
                </a:solidFill>
                <a:latin typeface="News Cycle"/>
                <a:ea typeface="News Cycle"/>
                <a:cs typeface="News Cycle"/>
                <a:sym typeface="News Cycle"/>
              </a:rPr>
              <a:t>Team Champions				Relays 		Year</a:t>
            </a:r>
            <a:endParaRPr b="1" sz="1500">
              <a:solidFill>
                <a:schemeClr val="dk1"/>
              </a:solidFill>
              <a:latin typeface="News Cycle"/>
              <a:ea typeface="News Cycle"/>
              <a:cs typeface="News Cycle"/>
              <a:sym typeface="News Cycle"/>
            </a:endParaRPr>
          </a:p>
          <a:p>
            <a:pPr indent="0" lvl="0" marL="0" rtl="0" algn="ctr">
              <a:lnSpc>
                <a:spcPct val="115000"/>
              </a:lnSpc>
              <a:spcBef>
                <a:spcPts val="0"/>
              </a:spcBef>
              <a:spcAft>
                <a:spcPts val="0"/>
              </a:spcAft>
              <a:buClr>
                <a:schemeClr val="dk1"/>
              </a:buClr>
              <a:buSzPts val="1100"/>
              <a:buFont typeface="Arial"/>
              <a:buNone/>
            </a:pPr>
            <a:r>
              <a:t/>
            </a:r>
            <a:endParaRPr b="1" sz="1500">
              <a:solidFill>
                <a:schemeClr val="dk1"/>
              </a:solidFill>
              <a:latin typeface="News Cycle"/>
              <a:ea typeface="News Cycle"/>
              <a:cs typeface="News Cycle"/>
              <a:sym typeface="News Cycle"/>
            </a:endParaRPr>
          </a:p>
          <a:p>
            <a:pPr indent="0" lvl="0" marL="0" rtl="0" algn="ctr">
              <a:lnSpc>
                <a:spcPct val="115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Glenwood					Atlantic			1984</a:t>
            </a:r>
            <a:endParaRPr sz="1200">
              <a:solidFill>
                <a:schemeClr val="dk1"/>
              </a:solidFill>
              <a:latin typeface="News Cycle"/>
              <a:ea typeface="News Cycle"/>
              <a:cs typeface="News Cycle"/>
              <a:sym typeface="News Cycle"/>
            </a:endParaRPr>
          </a:p>
          <a:p>
            <a:pPr indent="0" lvl="0" marL="0" rtl="0" algn="ctr">
              <a:lnSpc>
                <a:spcPct val="115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Glenwood (tied with Missouri Valley)		Harlan			1984</a:t>
            </a:r>
            <a:endParaRPr sz="1200">
              <a:solidFill>
                <a:schemeClr val="dk1"/>
              </a:solidFill>
              <a:latin typeface="News Cycle"/>
              <a:ea typeface="News Cycle"/>
              <a:cs typeface="News Cycle"/>
              <a:sym typeface="News Cycle"/>
            </a:endParaRPr>
          </a:p>
          <a:p>
            <a:pPr indent="0" lvl="0" marL="0" rtl="0" algn="ctr">
              <a:lnSpc>
                <a:spcPct val="115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Glenwood					Woodbine		1986</a:t>
            </a:r>
            <a:endParaRPr sz="1200">
              <a:solidFill>
                <a:schemeClr val="dk1"/>
              </a:solidFill>
              <a:latin typeface="News Cycle"/>
              <a:ea typeface="News Cycle"/>
              <a:cs typeface="News Cycle"/>
              <a:sym typeface="News Cycle"/>
            </a:endParaRPr>
          </a:p>
          <a:p>
            <a:pPr indent="0" lvl="0" marL="0" rtl="0" algn="ctr">
              <a:lnSpc>
                <a:spcPct val="115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Glenwood					Griswold		1986</a:t>
            </a:r>
            <a:endParaRPr sz="1200">
              <a:solidFill>
                <a:schemeClr val="dk1"/>
              </a:solidFill>
              <a:latin typeface="News Cycle"/>
              <a:ea typeface="News Cycle"/>
              <a:cs typeface="News Cycle"/>
              <a:sym typeface="News Cycle"/>
            </a:endParaRPr>
          </a:p>
          <a:p>
            <a:pPr indent="0" lvl="0" marL="0" rtl="0" algn="ctr">
              <a:lnSpc>
                <a:spcPct val="115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Glenwood					Red Oak		2001</a:t>
            </a:r>
            <a:endParaRPr sz="1200">
              <a:solidFill>
                <a:schemeClr val="dk1"/>
              </a:solidFill>
              <a:latin typeface="News Cycle"/>
              <a:ea typeface="News Cycle"/>
              <a:cs typeface="News Cycle"/>
              <a:sym typeface="News Cycle"/>
            </a:endParaRPr>
          </a:p>
          <a:p>
            <a:pPr indent="0" lvl="0" marL="0" rtl="0" algn="ctr">
              <a:lnSpc>
                <a:spcPct val="115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Glenwood					Red Oak		2002</a:t>
            </a:r>
            <a:endParaRPr sz="1200">
              <a:solidFill>
                <a:schemeClr val="dk1"/>
              </a:solidFill>
              <a:latin typeface="News Cycle"/>
              <a:ea typeface="News Cycle"/>
              <a:cs typeface="News Cycle"/>
              <a:sym typeface="News Cycle"/>
            </a:endParaRPr>
          </a:p>
          <a:p>
            <a:pPr indent="0" lvl="0" marL="0" rtl="0" algn="ctr">
              <a:lnSpc>
                <a:spcPct val="115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Glenwood					Plattsmouth		2002</a:t>
            </a:r>
            <a:endParaRPr sz="1200">
              <a:solidFill>
                <a:schemeClr val="dk1"/>
              </a:solidFill>
              <a:latin typeface="News Cycle"/>
              <a:ea typeface="News Cycle"/>
              <a:cs typeface="News Cycle"/>
              <a:sym typeface="News Cycle"/>
            </a:endParaRPr>
          </a:p>
          <a:p>
            <a:pPr indent="0" lvl="0" marL="0" rtl="0" algn="ctr">
              <a:lnSpc>
                <a:spcPct val="115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Glenwood					Red Oak		2012</a:t>
            </a:r>
            <a:endParaRPr sz="1200">
              <a:solidFill>
                <a:schemeClr val="dk1"/>
              </a:solidFill>
              <a:latin typeface="News Cycle"/>
              <a:ea typeface="News Cycle"/>
              <a:cs typeface="News Cycle"/>
              <a:sym typeface="News Cycle"/>
            </a:endParaRPr>
          </a:p>
          <a:p>
            <a:pPr indent="0" lvl="0" marL="0" rtl="0" algn="ctr">
              <a:lnSpc>
                <a:spcPct val="115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Glenwood					Glenwood 9-10 	2012</a:t>
            </a:r>
            <a:endParaRPr sz="1200">
              <a:solidFill>
                <a:schemeClr val="dk1"/>
              </a:solidFill>
              <a:latin typeface="News Cycle"/>
              <a:ea typeface="News Cycle"/>
              <a:cs typeface="News Cycle"/>
              <a:sym typeface="News Cycle"/>
            </a:endParaRPr>
          </a:p>
          <a:p>
            <a:pPr indent="0" lvl="0" marL="0" rtl="0" algn="ctr">
              <a:lnSpc>
                <a:spcPct val="115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Glenwood					Glenwood COED	2012</a:t>
            </a:r>
            <a:endParaRPr sz="1200">
              <a:solidFill>
                <a:schemeClr val="dk1"/>
              </a:solidFill>
              <a:latin typeface="News Cycle"/>
              <a:ea typeface="News Cycle"/>
              <a:cs typeface="News Cycle"/>
              <a:sym typeface="News Cycle"/>
            </a:endParaRPr>
          </a:p>
          <a:p>
            <a:pPr indent="0" lvl="0" marL="0" rtl="0" algn="ctr">
              <a:lnSpc>
                <a:spcPct val="115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Glenwood					Red Oak		2013</a:t>
            </a:r>
            <a:endParaRPr sz="1200">
              <a:solidFill>
                <a:schemeClr val="dk1"/>
              </a:solidFill>
              <a:latin typeface="News Cycle"/>
              <a:ea typeface="News Cycle"/>
              <a:cs typeface="News Cycle"/>
              <a:sym typeface="News Cycle"/>
            </a:endParaRPr>
          </a:p>
          <a:p>
            <a:pPr indent="0" lvl="0" marL="0" rtl="0" algn="ctr">
              <a:lnSpc>
                <a:spcPct val="115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Glenwood					Glenwood COED	2013</a:t>
            </a:r>
            <a:endParaRPr sz="1200">
              <a:solidFill>
                <a:schemeClr val="dk1"/>
              </a:solidFill>
              <a:latin typeface="News Cycle"/>
              <a:ea typeface="News Cycle"/>
              <a:cs typeface="News Cycle"/>
              <a:sym typeface="News Cycle"/>
            </a:endParaRPr>
          </a:p>
          <a:p>
            <a:pPr indent="0" lvl="0" marL="0" rtl="0" algn="ctr">
              <a:lnSpc>
                <a:spcPct val="115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Glenwood					Southern Meet		2014</a:t>
            </a:r>
            <a:endParaRPr sz="1200">
              <a:solidFill>
                <a:schemeClr val="dk1"/>
              </a:solidFill>
              <a:latin typeface="News Cycle"/>
              <a:ea typeface="News Cycle"/>
              <a:cs typeface="News Cycle"/>
              <a:sym typeface="News Cycle"/>
            </a:endParaRPr>
          </a:p>
          <a:p>
            <a:pPr indent="0" lvl="0" marL="0" rtl="0" algn="ctr">
              <a:lnSpc>
                <a:spcPct val="115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Glenwood					Glenwood 9-10		2014</a:t>
            </a:r>
            <a:endParaRPr sz="1200">
              <a:solidFill>
                <a:schemeClr val="dk1"/>
              </a:solidFill>
              <a:latin typeface="News Cycle"/>
              <a:ea typeface="News Cycle"/>
              <a:cs typeface="News Cycle"/>
              <a:sym typeface="News Cycle"/>
            </a:endParaRPr>
          </a:p>
          <a:p>
            <a:pPr indent="0" lvl="0" marL="0" rtl="0" algn="ctr">
              <a:lnSpc>
                <a:spcPct val="115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Glenwood					Clarinda		2014</a:t>
            </a:r>
            <a:endParaRPr sz="1200">
              <a:solidFill>
                <a:schemeClr val="dk1"/>
              </a:solidFill>
              <a:latin typeface="News Cycle"/>
              <a:ea typeface="News Cycle"/>
              <a:cs typeface="News Cycle"/>
              <a:sym typeface="News Cycle"/>
            </a:endParaRPr>
          </a:p>
          <a:p>
            <a:pPr indent="0" lvl="0" marL="0" rtl="0" algn="ctr">
              <a:lnSpc>
                <a:spcPct val="115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Glenwood					Red Oak		2014</a:t>
            </a:r>
            <a:endParaRPr sz="1200">
              <a:solidFill>
                <a:schemeClr val="dk1"/>
              </a:solidFill>
              <a:latin typeface="News Cycle"/>
              <a:ea typeface="News Cycle"/>
              <a:cs typeface="News Cycle"/>
              <a:sym typeface="News Cycle"/>
            </a:endParaRPr>
          </a:p>
          <a:p>
            <a:pPr indent="0" lvl="0" marL="0" rtl="0" algn="ctr">
              <a:lnSpc>
                <a:spcPct val="115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Glenwood					Ram Relays		2014</a:t>
            </a:r>
            <a:endParaRPr sz="1200">
              <a:solidFill>
                <a:schemeClr val="dk1"/>
              </a:solidFill>
              <a:latin typeface="News Cycle"/>
              <a:ea typeface="News Cycle"/>
              <a:cs typeface="News Cycle"/>
              <a:sym typeface="News Cycle"/>
            </a:endParaRPr>
          </a:p>
          <a:p>
            <a:pPr indent="0" lvl="0" marL="0" rtl="0" algn="ctr">
              <a:lnSpc>
                <a:spcPct val="115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Glenwood					L.C. COED		2014</a:t>
            </a:r>
            <a:endParaRPr sz="1200">
              <a:solidFill>
                <a:schemeClr val="dk1"/>
              </a:solidFill>
              <a:latin typeface="News Cycle"/>
              <a:ea typeface="News Cycle"/>
              <a:cs typeface="News Cycle"/>
              <a:sym typeface="News Cycle"/>
            </a:endParaRPr>
          </a:p>
          <a:p>
            <a:pPr indent="0" lvl="0" marL="0" rtl="0" algn="ctr">
              <a:lnSpc>
                <a:spcPct val="115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Glenwood					Ram COED		2014</a:t>
            </a:r>
            <a:endParaRPr sz="1200">
              <a:solidFill>
                <a:schemeClr val="dk1"/>
              </a:solidFill>
              <a:latin typeface="News Cycle"/>
              <a:ea typeface="News Cycle"/>
              <a:cs typeface="News Cycle"/>
              <a:sym typeface="News Cycle"/>
            </a:endParaRPr>
          </a:p>
          <a:p>
            <a:pPr indent="0" lvl="0" marL="0" rtl="0" algn="ctr">
              <a:lnSpc>
                <a:spcPct val="115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Glenwood					Atlantic COED		2014</a:t>
            </a:r>
            <a:endParaRPr sz="1200">
              <a:solidFill>
                <a:schemeClr val="dk1"/>
              </a:solidFill>
              <a:latin typeface="News Cycle"/>
              <a:ea typeface="News Cycle"/>
              <a:cs typeface="News Cycle"/>
              <a:sym typeface="News Cycle"/>
            </a:endParaRPr>
          </a:p>
          <a:p>
            <a:pPr indent="0" lvl="0" marL="0" rtl="0" algn="ctr">
              <a:lnSpc>
                <a:spcPct val="115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Glenwood					H-10 Conference	2014</a:t>
            </a:r>
            <a:endParaRPr sz="1200">
              <a:solidFill>
                <a:schemeClr val="dk1"/>
              </a:solidFill>
              <a:latin typeface="News Cycle"/>
              <a:ea typeface="News Cycle"/>
              <a:cs typeface="News Cycle"/>
              <a:sym typeface="News Cycle"/>
            </a:endParaRPr>
          </a:p>
          <a:p>
            <a:pPr indent="0" lvl="0" marL="0" rtl="0" algn="ctr">
              <a:lnSpc>
                <a:spcPct val="115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Glenwood					Southern Meet		2015</a:t>
            </a:r>
            <a:endParaRPr sz="1200">
              <a:solidFill>
                <a:schemeClr val="dk1"/>
              </a:solidFill>
              <a:latin typeface="News Cycle"/>
              <a:ea typeface="News Cycle"/>
              <a:cs typeface="News Cycle"/>
              <a:sym typeface="News Cycle"/>
            </a:endParaRPr>
          </a:p>
          <a:p>
            <a:pPr indent="0" lvl="0" marL="0" rtl="0" algn="ctr">
              <a:lnSpc>
                <a:spcPct val="115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Glenwood					Clarinda		2015</a:t>
            </a:r>
            <a:endParaRPr sz="1200">
              <a:solidFill>
                <a:schemeClr val="dk1"/>
              </a:solidFill>
              <a:latin typeface="News Cycle"/>
              <a:ea typeface="News Cycle"/>
              <a:cs typeface="News Cycle"/>
              <a:sym typeface="News Cycle"/>
            </a:endParaRPr>
          </a:p>
          <a:p>
            <a:pPr indent="0" lvl="0" marL="0" rtl="0" algn="ctr">
              <a:lnSpc>
                <a:spcPct val="115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Glenwood					Harlan			2015</a:t>
            </a:r>
            <a:endParaRPr sz="1200">
              <a:solidFill>
                <a:schemeClr val="dk1"/>
              </a:solidFill>
              <a:latin typeface="News Cycle"/>
              <a:ea typeface="News Cycle"/>
              <a:cs typeface="News Cycle"/>
              <a:sym typeface="News Cycle"/>
            </a:endParaRPr>
          </a:p>
          <a:p>
            <a:pPr indent="0" lvl="0" marL="0" rtl="0" algn="ctr">
              <a:lnSpc>
                <a:spcPct val="115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Glenwood					Ram Relays		2015</a:t>
            </a:r>
            <a:endParaRPr sz="1200">
              <a:solidFill>
                <a:schemeClr val="dk1"/>
              </a:solidFill>
              <a:latin typeface="News Cycle"/>
              <a:ea typeface="News Cycle"/>
              <a:cs typeface="News Cycle"/>
              <a:sym typeface="News Cycle"/>
            </a:endParaRPr>
          </a:p>
          <a:p>
            <a:pPr indent="0" lvl="0" marL="0" rtl="0" algn="ctr">
              <a:lnSpc>
                <a:spcPct val="115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Glenwood					L.C. COED		2015</a:t>
            </a:r>
            <a:endParaRPr sz="1200">
              <a:solidFill>
                <a:schemeClr val="dk1"/>
              </a:solidFill>
              <a:latin typeface="News Cycle"/>
              <a:ea typeface="News Cycle"/>
              <a:cs typeface="News Cycle"/>
              <a:sym typeface="News Cycle"/>
            </a:endParaRPr>
          </a:p>
          <a:p>
            <a:pPr indent="0" lvl="0" marL="0" rtl="0" algn="ctr">
              <a:lnSpc>
                <a:spcPct val="115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Glenwood					Ram COED		2015</a:t>
            </a:r>
            <a:endParaRPr sz="1200">
              <a:solidFill>
                <a:schemeClr val="dk1"/>
              </a:solidFill>
              <a:latin typeface="News Cycle"/>
              <a:ea typeface="News Cycle"/>
              <a:cs typeface="News Cycle"/>
              <a:sym typeface="News Cycle"/>
            </a:endParaRPr>
          </a:p>
          <a:p>
            <a:pPr indent="0" lvl="0" marL="0" rtl="0" algn="ctr">
              <a:lnSpc>
                <a:spcPct val="115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Glenwood					H-10 Meet		2015</a:t>
            </a:r>
            <a:endParaRPr sz="1200">
              <a:solidFill>
                <a:schemeClr val="dk1"/>
              </a:solidFill>
              <a:latin typeface="News Cycle"/>
              <a:ea typeface="News Cycle"/>
              <a:cs typeface="News Cycle"/>
              <a:sym typeface="News Cycle"/>
            </a:endParaRPr>
          </a:p>
          <a:p>
            <a:pPr indent="0" lvl="0" marL="0" rtl="0" algn="ctr">
              <a:lnSpc>
                <a:spcPct val="115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Glenwood					District Meet		2015</a:t>
            </a:r>
            <a:endParaRPr sz="1200">
              <a:solidFill>
                <a:schemeClr val="dk1"/>
              </a:solidFill>
              <a:latin typeface="News Cycle"/>
              <a:ea typeface="News Cycle"/>
              <a:cs typeface="News Cycle"/>
              <a:sym typeface="News Cycle"/>
            </a:endParaRPr>
          </a:p>
          <a:p>
            <a:pPr indent="0" lvl="0" marL="0" rtl="0" algn="ctr">
              <a:lnSpc>
                <a:spcPct val="115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Glenwood					Southern Meet		2016</a:t>
            </a:r>
            <a:endParaRPr sz="1200">
              <a:solidFill>
                <a:schemeClr val="dk1"/>
              </a:solidFill>
              <a:latin typeface="News Cycle"/>
              <a:ea typeface="News Cycle"/>
              <a:cs typeface="News Cycle"/>
              <a:sym typeface="News Cycle"/>
            </a:endParaRPr>
          </a:p>
          <a:p>
            <a:pPr indent="0" lvl="0" marL="0" rtl="0" algn="ctr">
              <a:lnSpc>
                <a:spcPct val="115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Glenwood					Clarinda		2016</a:t>
            </a:r>
            <a:endParaRPr sz="1200">
              <a:solidFill>
                <a:schemeClr val="dk1"/>
              </a:solidFill>
              <a:latin typeface="News Cycle"/>
              <a:ea typeface="News Cycle"/>
              <a:cs typeface="News Cycle"/>
              <a:sym typeface="News Cycle"/>
            </a:endParaRPr>
          </a:p>
          <a:p>
            <a:pPr indent="0" lvl="0" marL="0" rtl="0" algn="ctr">
              <a:lnSpc>
                <a:spcPct val="115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Glenwood					Red Oak		2016</a:t>
            </a:r>
            <a:endParaRPr sz="1200">
              <a:solidFill>
                <a:schemeClr val="dk1"/>
              </a:solidFill>
              <a:latin typeface="News Cycle"/>
              <a:ea typeface="News Cycle"/>
              <a:cs typeface="News Cycle"/>
              <a:sym typeface="News Cycle"/>
            </a:endParaRPr>
          </a:p>
          <a:p>
            <a:pPr indent="0" lvl="0" marL="0" rtl="0" algn="ctr">
              <a:lnSpc>
                <a:spcPct val="115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Glenwood					Ram Relays		2016</a:t>
            </a:r>
            <a:endParaRPr sz="1200">
              <a:solidFill>
                <a:schemeClr val="dk1"/>
              </a:solidFill>
              <a:latin typeface="News Cycle"/>
              <a:ea typeface="News Cycle"/>
              <a:cs typeface="News Cycle"/>
              <a:sym typeface="News Cycle"/>
            </a:endParaRPr>
          </a:p>
          <a:p>
            <a:pPr indent="0" lvl="0" marL="0" rtl="0" algn="ctr">
              <a:lnSpc>
                <a:spcPct val="115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Glenwood					LC COED		2016</a:t>
            </a:r>
            <a:endParaRPr sz="1200">
              <a:solidFill>
                <a:schemeClr val="dk1"/>
              </a:solidFill>
              <a:latin typeface="News Cycle"/>
              <a:ea typeface="News Cycle"/>
              <a:cs typeface="News Cycle"/>
              <a:sym typeface="News Cycle"/>
            </a:endParaRPr>
          </a:p>
          <a:p>
            <a:pPr indent="0" lvl="0" marL="0" rtl="0" algn="ctr">
              <a:lnSpc>
                <a:spcPct val="115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Glenwood					Ram COED		2016</a:t>
            </a:r>
            <a:endParaRPr sz="1200">
              <a:solidFill>
                <a:schemeClr val="dk1"/>
              </a:solidFill>
              <a:latin typeface="News Cycle"/>
              <a:ea typeface="News Cycle"/>
              <a:cs typeface="News Cycle"/>
              <a:sym typeface="News Cycle"/>
            </a:endParaRPr>
          </a:p>
          <a:p>
            <a:pPr indent="0" lvl="0" marL="0" rtl="0" algn="ctr">
              <a:lnSpc>
                <a:spcPct val="115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Glenwood					Atlantic COED		2016</a:t>
            </a:r>
            <a:endParaRPr sz="1200">
              <a:solidFill>
                <a:schemeClr val="dk1"/>
              </a:solidFill>
              <a:latin typeface="News Cycle"/>
              <a:ea typeface="News Cycle"/>
              <a:cs typeface="News Cycle"/>
              <a:sym typeface="News Cycle"/>
            </a:endParaRPr>
          </a:p>
          <a:p>
            <a:pPr indent="0" lvl="0" marL="0" rtl="0" algn="ctr">
              <a:lnSpc>
                <a:spcPct val="115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Glenwood					AL/TJ			2016</a:t>
            </a:r>
            <a:endParaRPr sz="1200">
              <a:solidFill>
                <a:schemeClr val="dk1"/>
              </a:solidFill>
              <a:latin typeface="News Cycle"/>
              <a:ea typeface="News Cycle"/>
              <a:cs typeface="News Cycle"/>
              <a:sym typeface="News Cycle"/>
            </a:endParaRPr>
          </a:p>
          <a:p>
            <a:pPr indent="0" lvl="0" marL="0" rtl="0" algn="ctr">
              <a:lnSpc>
                <a:spcPct val="115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Glenwood					H-10 Meet 		2016</a:t>
            </a:r>
            <a:endParaRPr sz="1200">
              <a:solidFill>
                <a:schemeClr val="dk1"/>
              </a:solidFill>
              <a:latin typeface="News Cycle"/>
              <a:ea typeface="News Cycle"/>
              <a:cs typeface="News Cycle"/>
              <a:sym typeface="News Cycle"/>
            </a:endParaRPr>
          </a:p>
          <a:p>
            <a:pPr indent="0" lvl="0" marL="0" rtl="0" algn="ctr">
              <a:lnSpc>
                <a:spcPct val="115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ctr">
              <a:spcBef>
                <a:spcPts val="0"/>
              </a:spcBef>
              <a:spcAft>
                <a:spcPts val="0"/>
              </a:spcAft>
              <a:buNone/>
            </a:pPr>
            <a:r>
              <a:t/>
            </a:r>
            <a:endParaRPr sz="1200">
              <a:latin typeface="News Cycle"/>
              <a:ea typeface="News Cycle"/>
              <a:cs typeface="News Cycle"/>
              <a:sym typeface="News Cycle"/>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35"/>
          <p:cNvSpPr txBox="1"/>
          <p:nvPr>
            <p:ph type="title"/>
          </p:nvPr>
        </p:nvSpPr>
        <p:spPr>
          <a:xfrm>
            <a:off x="264900" y="335924"/>
            <a:ext cx="7242600" cy="858600"/>
          </a:xfrm>
          <a:prstGeom prst="rect">
            <a:avLst/>
          </a:prstGeom>
          <a:effectLst>
            <a:outerShdw blurRad="57150" rotWithShape="0" algn="bl" dir="5400000" dist="95250">
              <a:srgbClr val="F1C232">
                <a:alpha val="50000"/>
              </a:srgbClr>
            </a:outerShdw>
          </a:effectLst>
        </p:spPr>
        <p:txBody>
          <a:bodyPr anchorCtr="0" anchor="t" bIns="91425" lIns="91425" spcFirstLastPara="1" rIns="91425" wrap="square" tIns="91425">
            <a:noAutofit/>
          </a:bodyPr>
          <a:lstStyle/>
          <a:p>
            <a:pPr indent="0" lvl="0" marL="0" rtl="0" algn="ctr">
              <a:spcBef>
                <a:spcPts val="0"/>
              </a:spcBef>
              <a:spcAft>
                <a:spcPts val="0"/>
              </a:spcAft>
              <a:buNone/>
            </a:pPr>
            <a:r>
              <a:rPr lang="en"/>
              <a:t>Team Championships</a:t>
            </a:r>
            <a:endParaRPr/>
          </a:p>
        </p:txBody>
      </p:sp>
      <p:sp>
        <p:nvSpPr>
          <p:cNvPr id="219" name="Google Shape;219;p35"/>
          <p:cNvSpPr txBox="1"/>
          <p:nvPr/>
        </p:nvSpPr>
        <p:spPr>
          <a:xfrm>
            <a:off x="1363800" y="1541150"/>
            <a:ext cx="5044800" cy="5440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500">
                <a:solidFill>
                  <a:schemeClr val="dk1"/>
                </a:solidFill>
                <a:latin typeface="News Cycle"/>
                <a:ea typeface="News Cycle"/>
                <a:cs typeface="News Cycle"/>
                <a:sym typeface="News Cycle"/>
              </a:rPr>
              <a:t>Team Champions				Relays 		Yea</a:t>
            </a:r>
            <a:endParaRPr sz="1200">
              <a:solidFill>
                <a:schemeClr val="dk1"/>
              </a:solidFill>
              <a:latin typeface="News Cycle"/>
              <a:ea typeface="News Cycle"/>
              <a:cs typeface="News Cycle"/>
              <a:sym typeface="News Cycle"/>
            </a:endParaRPr>
          </a:p>
          <a:p>
            <a:pPr indent="0" lvl="0" marL="0" rtl="0" algn="l">
              <a:lnSpc>
                <a:spcPct val="115000"/>
              </a:lnSpc>
              <a:spcBef>
                <a:spcPts val="0"/>
              </a:spcBef>
              <a:spcAft>
                <a:spcPts val="0"/>
              </a:spcAft>
              <a:buNone/>
            </a:pPr>
            <a:r>
              <a:t/>
            </a:r>
            <a:endParaRPr sz="1200">
              <a:solidFill>
                <a:schemeClr val="dk1"/>
              </a:solidFill>
              <a:latin typeface="News Cycle"/>
              <a:ea typeface="News Cycle"/>
              <a:cs typeface="News Cycle"/>
              <a:sym typeface="News Cycle"/>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Glenwood					Southern Meet		2017</a:t>
            </a:r>
            <a:endParaRPr sz="1200">
              <a:solidFill>
                <a:schemeClr val="dk1"/>
              </a:solidFill>
              <a:latin typeface="News Cycle"/>
              <a:ea typeface="News Cycle"/>
              <a:cs typeface="News Cycle"/>
              <a:sym typeface="News Cycle"/>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Glenwood					Clarinda		2017</a:t>
            </a:r>
            <a:endParaRPr sz="1200">
              <a:solidFill>
                <a:schemeClr val="dk1"/>
              </a:solidFill>
              <a:latin typeface="News Cycle"/>
              <a:ea typeface="News Cycle"/>
              <a:cs typeface="News Cycle"/>
              <a:sym typeface="News Cycle"/>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Glenwood					Red Oak		2017</a:t>
            </a:r>
            <a:endParaRPr sz="1200">
              <a:solidFill>
                <a:schemeClr val="dk1"/>
              </a:solidFill>
              <a:latin typeface="News Cycle"/>
              <a:ea typeface="News Cycle"/>
              <a:cs typeface="News Cycle"/>
              <a:sym typeface="News Cycle"/>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Glenwood					Glenwood 9-10		2017</a:t>
            </a:r>
            <a:endParaRPr sz="1200">
              <a:solidFill>
                <a:schemeClr val="dk1"/>
              </a:solidFill>
              <a:latin typeface="News Cycle"/>
              <a:ea typeface="News Cycle"/>
              <a:cs typeface="News Cycle"/>
              <a:sym typeface="News Cycle"/>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Glenwood					Southern Meet		2018</a:t>
            </a:r>
            <a:endParaRPr sz="1200">
              <a:solidFill>
                <a:schemeClr val="dk1"/>
              </a:solidFill>
              <a:latin typeface="News Cycle"/>
              <a:ea typeface="News Cycle"/>
              <a:cs typeface="News Cycle"/>
              <a:sym typeface="News Cycle"/>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Glenwood					Red Oak		2018</a:t>
            </a:r>
            <a:endParaRPr sz="1200">
              <a:solidFill>
                <a:schemeClr val="dk1"/>
              </a:solidFill>
              <a:latin typeface="News Cycle"/>
              <a:ea typeface="News Cycle"/>
              <a:cs typeface="News Cycle"/>
              <a:sym typeface="News Cycle"/>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Glenwood					LC			2018</a:t>
            </a:r>
            <a:endParaRPr sz="1200">
              <a:solidFill>
                <a:schemeClr val="dk1"/>
              </a:solidFill>
              <a:latin typeface="News Cycle"/>
              <a:ea typeface="News Cycle"/>
              <a:cs typeface="News Cycle"/>
              <a:sym typeface="News Cycle"/>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Glenwood					LC COED		2018</a:t>
            </a:r>
            <a:endParaRPr sz="1200">
              <a:solidFill>
                <a:schemeClr val="dk1"/>
              </a:solidFill>
              <a:latin typeface="News Cycle"/>
              <a:ea typeface="News Cycle"/>
              <a:cs typeface="News Cycle"/>
              <a:sym typeface="News Cycle"/>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Glenwood					Bedford			2018</a:t>
            </a:r>
            <a:endParaRPr sz="1200">
              <a:solidFill>
                <a:schemeClr val="dk1"/>
              </a:solidFill>
              <a:latin typeface="News Cycle"/>
              <a:ea typeface="News Cycle"/>
              <a:cs typeface="News Cycle"/>
              <a:sym typeface="News Cycle"/>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Glenwood					Atlantic COED		2018</a:t>
            </a:r>
            <a:endParaRPr sz="1200">
              <a:solidFill>
                <a:schemeClr val="dk1"/>
              </a:solidFill>
              <a:latin typeface="News Cycle"/>
              <a:ea typeface="News Cycle"/>
              <a:cs typeface="News Cycle"/>
              <a:sym typeface="News Cycle"/>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Glenwood					H-10 Meet		2018</a:t>
            </a:r>
            <a:endParaRPr sz="1200">
              <a:solidFill>
                <a:schemeClr val="dk1"/>
              </a:solidFill>
              <a:latin typeface="News Cycle"/>
              <a:ea typeface="News Cycle"/>
              <a:cs typeface="News Cycle"/>
              <a:sym typeface="News Cycle"/>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Glenwood					Districts		2018</a:t>
            </a:r>
            <a:endParaRPr sz="1200">
              <a:solidFill>
                <a:schemeClr val="dk1"/>
              </a:solidFill>
              <a:latin typeface="News Cycle"/>
              <a:ea typeface="News Cycle"/>
              <a:cs typeface="News Cycle"/>
              <a:sym typeface="News Cycle"/>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Glenwood					Southern Meet		2019</a:t>
            </a:r>
            <a:endParaRPr sz="1200">
              <a:solidFill>
                <a:schemeClr val="dk1"/>
              </a:solidFill>
              <a:latin typeface="News Cycle"/>
              <a:ea typeface="News Cycle"/>
              <a:cs typeface="News Cycle"/>
              <a:sym typeface="News Cycle"/>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Glenwood					Red Oak		2019</a:t>
            </a:r>
            <a:endParaRPr sz="1200">
              <a:solidFill>
                <a:schemeClr val="dk1"/>
              </a:solidFill>
              <a:latin typeface="News Cycle"/>
              <a:ea typeface="News Cycle"/>
              <a:cs typeface="News Cycle"/>
              <a:sym typeface="News Cycle"/>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Glenwood					LC			2019</a:t>
            </a:r>
            <a:endParaRPr sz="1200">
              <a:solidFill>
                <a:schemeClr val="dk1"/>
              </a:solidFill>
              <a:latin typeface="News Cycle"/>
              <a:ea typeface="News Cycle"/>
              <a:cs typeface="News Cycle"/>
              <a:sym typeface="News Cycle"/>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Glenwood					LC COED		2019</a:t>
            </a:r>
            <a:endParaRPr sz="1200">
              <a:solidFill>
                <a:schemeClr val="dk1"/>
              </a:solidFill>
              <a:latin typeface="News Cycle"/>
              <a:ea typeface="News Cycle"/>
              <a:cs typeface="News Cycle"/>
              <a:sym typeface="News Cycle"/>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Glenwood					Clarinda		2019</a:t>
            </a:r>
            <a:endParaRPr sz="1200">
              <a:solidFill>
                <a:schemeClr val="dk1"/>
              </a:solidFill>
              <a:latin typeface="News Cycle"/>
              <a:ea typeface="News Cycle"/>
              <a:cs typeface="News Cycle"/>
              <a:sym typeface="News Cycle"/>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Glenwood					Atlantic COED		2019</a:t>
            </a:r>
            <a:endParaRPr sz="1200">
              <a:solidFill>
                <a:schemeClr val="dk1"/>
              </a:solidFill>
              <a:latin typeface="News Cycle"/>
              <a:ea typeface="News Cycle"/>
              <a:cs typeface="News Cycle"/>
              <a:sym typeface="News Cycle"/>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Glenwood					H-10 Meet		2019</a:t>
            </a:r>
            <a:endParaRPr sz="1200">
              <a:solidFill>
                <a:schemeClr val="dk1"/>
              </a:solidFill>
              <a:latin typeface="News Cycle"/>
              <a:ea typeface="News Cycle"/>
              <a:cs typeface="News Cycle"/>
              <a:sym typeface="News Cycle"/>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Glenwood					Districts		2019</a:t>
            </a:r>
            <a:endParaRPr sz="1200">
              <a:solidFill>
                <a:schemeClr val="dk1"/>
              </a:solidFill>
              <a:latin typeface="News Cycle"/>
              <a:ea typeface="News Cycle"/>
              <a:cs typeface="News Cycle"/>
              <a:sym typeface="News Cycle"/>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Glenwood					State			2019</a:t>
            </a:r>
            <a:endParaRPr sz="1200">
              <a:solidFill>
                <a:schemeClr val="dk1"/>
              </a:solidFill>
              <a:latin typeface="News Cycle"/>
              <a:ea typeface="News Cycle"/>
              <a:cs typeface="News Cycle"/>
              <a:sym typeface="News Cycle"/>
            </a:endParaRPr>
          </a:p>
          <a:p>
            <a:pPr indent="0" lvl="0" marL="0" rtl="0" algn="l">
              <a:spcBef>
                <a:spcPts val="0"/>
              </a:spcBef>
              <a:spcAft>
                <a:spcPts val="0"/>
              </a:spcAft>
              <a:buNone/>
            </a:pPr>
            <a:r>
              <a:t/>
            </a:r>
            <a:endParaRPr b="1" sz="1200">
              <a:solidFill>
                <a:schemeClr val="dk1"/>
              </a:solidFill>
              <a:latin typeface="News Cycle"/>
              <a:ea typeface="News Cycle"/>
              <a:cs typeface="News Cycle"/>
              <a:sym typeface="News Cycle"/>
            </a:endParaRPr>
          </a:p>
        </p:txBody>
      </p:sp>
      <p:pic>
        <p:nvPicPr>
          <p:cNvPr id="220" name="Google Shape;220;p35"/>
          <p:cNvPicPr preferRelativeResize="0"/>
          <p:nvPr/>
        </p:nvPicPr>
        <p:blipFill>
          <a:blip r:embed="rId3">
            <a:alphaModFix/>
          </a:blip>
          <a:stretch>
            <a:fillRect/>
          </a:stretch>
        </p:blipFill>
        <p:spPr>
          <a:xfrm>
            <a:off x="2101200" y="6981350"/>
            <a:ext cx="3696334" cy="2772250"/>
          </a:xfrm>
          <a:prstGeom prst="rect">
            <a:avLst/>
          </a:prstGeom>
          <a:noFill/>
          <a:ln cap="flat" cmpd="sng" w="38100">
            <a:solidFill>
              <a:srgbClr val="000000"/>
            </a:solidFill>
            <a:prstDash val="solid"/>
            <a:round/>
            <a:headEnd len="sm" w="sm" type="none"/>
            <a:tailEnd len="sm" w="sm" type="none"/>
          </a:ln>
        </p:spPr>
      </p:pic>
      <p:pic>
        <p:nvPicPr>
          <p:cNvPr id="221" name="Google Shape;221;p35"/>
          <p:cNvPicPr preferRelativeResize="0"/>
          <p:nvPr/>
        </p:nvPicPr>
        <p:blipFill>
          <a:blip r:embed="rId4">
            <a:alphaModFix/>
          </a:blip>
          <a:stretch>
            <a:fillRect/>
          </a:stretch>
        </p:blipFill>
        <p:spPr>
          <a:xfrm rot="-1986548">
            <a:off x="1657156" y="7010055"/>
            <a:ext cx="1520310" cy="297983"/>
          </a:xfrm>
          <a:prstGeom prst="rect">
            <a:avLst/>
          </a:prstGeom>
          <a:noFill/>
          <a:ln>
            <a:noFill/>
          </a:ln>
        </p:spPr>
      </p:pic>
      <p:pic>
        <p:nvPicPr>
          <p:cNvPr id="222" name="Google Shape;222;p35"/>
          <p:cNvPicPr preferRelativeResize="0"/>
          <p:nvPr/>
        </p:nvPicPr>
        <p:blipFill>
          <a:blip r:embed="rId4">
            <a:alphaModFix/>
          </a:blip>
          <a:stretch>
            <a:fillRect/>
          </a:stretch>
        </p:blipFill>
        <p:spPr>
          <a:xfrm rot="1958949">
            <a:off x="4880406" y="7083855"/>
            <a:ext cx="1520311" cy="297983"/>
          </a:xfrm>
          <a:prstGeom prst="rect">
            <a:avLst/>
          </a:prstGeom>
          <a:noFill/>
          <a:ln>
            <a:noFill/>
          </a:ln>
        </p:spPr>
      </p:pic>
      <p:pic>
        <p:nvPicPr>
          <p:cNvPr id="223" name="Google Shape;223;p35"/>
          <p:cNvPicPr preferRelativeResize="0"/>
          <p:nvPr/>
        </p:nvPicPr>
        <p:blipFill>
          <a:blip r:embed="rId4">
            <a:alphaModFix/>
          </a:blip>
          <a:stretch>
            <a:fillRect/>
          </a:stretch>
        </p:blipFill>
        <p:spPr>
          <a:xfrm rot="-8345521">
            <a:off x="1797588" y="9365773"/>
            <a:ext cx="907351" cy="297980"/>
          </a:xfrm>
          <a:prstGeom prst="rect">
            <a:avLst/>
          </a:prstGeom>
          <a:noFill/>
          <a:ln>
            <a:noFill/>
          </a:ln>
        </p:spPr>
      </p:pic>
      <p:pic>
        <p:nvPicPr>
          <p:cNvPr id="224" name="Google Shape;224;p35"/>
          <p:cNvPicPr preferRelativeResize="0"/>
          <p:nvPr/>
        </p:nvPicPr>
        <p:blipFill>
          <a:blip r:embed="rId4">
            <a:alphaModFix/>
          </a:blip>
          <a:stretch>
            <a:fillRect/>
          </a:stretch>
        </p:blipFill>
        <p:spPr>
          <a:xfrm rot="8571726">
            <a:off x="5312600" y="9382799"/>
            <a:ext cx="907351" cy="297980"/>
          </a:xfrm>
          <a:prstGeom prst="rect">
            <a:avLst/>
          </a:prstGeom>
          <a:noFill/>
          <a:ln>
            <a:noFill/>
          </a:ln>
        </p:spPr>
      </p:pic>
      <p:sp>
        <p:nvSpPr>
          <p:cNvPr id="225" name="Google Shape;225;p35"/>
          <p:cNvSpPr/>
          <p:nvPr/>
        </p:nvSpPr>
        <p:spPr>
          <a:xfrm>
            <a:off x="220025" y="220025"/>
            <a:ext cx="7355100" cy="9759900"/>
          </a:xfrm>
          <a:prstGeom prst="rect">
            <a:avLst/>
          </a:prstGeom>
          <a:no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26" name="Google Shape;226;p35"/>
          <p:cNvPicPr preferRelativeResize="0"/>
          <p:nvPr/>
        </p:nvPicPr>
        <p:blipFill>
          <a:blip r:embed="rId5">
            <a:alphaModFix amt="10000"/>
          </a:blip>
          <a:stretch>
            <a:fillRect/>
          </a:stretch>
        </p:blipFill>
        <p:spPr>
          <a:xfrm>
            <a:off x="-381000" y="1143000"/>
            <a:ext cx="7772399" cy="7772399"/>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pic>
        <p:nvPicPr>
          <p:cNvPr id="231" name="Google Shape;231;p36"/>
          <p:cNvPicPr preferRelativeResize="0"/>
          <p:nvPr/>
        </p:nvPicPr>
        <p:blipFill>
          <a:blip r:embed="rId3">
            <a:alphaModFix amt="10000"/>
          </a:blip>
          <a:stretch>
            <a:fillRect/>
          </a:stretch>
        </p:blipFill>
        <p:spPr>
          <a:xfrm rot="-5400000">
            <a:off x="-1123737" y="1131587"/>
            <a:ext cx="10042725" cy="7795250"/>
          </a:xfrm>
          <a:prstGeom prst="rect">
            <a:avLst/>
          </a:prstGeom>
          <a:noFill/>
          <a:ln>
            <a:noFill/>
          </a:ln>
        </p:spPr>
      </p:pic>
      <p:sp>
        <p:nvSpPr>
          <p:cNvPr id="232" name="Google Shape;232;p36"/>
          <p:cNvSpPr txBox="1"/>
          <p:nvPr>
            <p:ph type="title"/>
          </p:nvPr>
        </p:nvSpPr>
        <p:spPr>
          <a:xfrm>
            <a:off x="264900" y="231649"/>
            <a:ext cx="7242600" cy="806100"/>
          </a:xfrm>
          <a:prstGeom prst="rect">
            <a:avLst/>
          </a:prstGeom>
          <a:effectLst>
            <a:outerShdw blurRad="57150" rotWithShape="0" algn="bl" dir="5400000" dist="95250">
              <a:srgbClr val="6D9EEB">
                <a:alpha val="50000"/>
              </a:srgbClr>
            </a:outerShdw>
          </a:effectLst>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0000FF"/>
                </a:solidFill>
              </a:rPr>
              <a:t>Drake Qualifiers 2018-19</a:t>
            </a:r>
            <a:endParaRPr>
              <a:solidFill>
                <a:srgbClr val="0000FF"/>
              </a:solidFill>
            </a:endParaRPr>
          </a:p>
        </p:txBody>
      </p:sp>
      <p:sp>
        <p:nvSpPr>
          <p:cNvPr id="233" name="Google Shape;233;p36"/>
          <p:cNvSpPr txBox="1"/>
          <p:nvPr/>
        </p:nvSpPr>
        <p:spPr>
          <a:xfrm>
            <a:off x="661050" y="1181450"/>
            <a:ext cx="6450300" cy="8765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000">
                <a:solidFill>
                  <a:schemeClr val="dk1"/>
                </a:solidFill>
                <a:latin typeface="News Cycle"/>
                <a:ea typeface="News Cycle"/>
                <a:cs typeface="News Cycle"/>
                <a:sym typeface="News Cycle"/>
              </a:rPr>
              <a:t>DEVON BOMER			2018		4 X 100		51.88 FAT		47th</a:t>
            </a:r>
            <a:br>
              <a:rPr lang="en" sz="1000">
                <a:solidFill>
                  <a:schemeClr val="dk1"/>
                </a:solidFill>
                <a:latin typeface="News Cycle"/>
                <a:ea typeface="News Cycle"/>
                <a:cs typeface="News Cycle"/>
                <a:sym typeface="News Cycle"/>
              </a:rPr>
            </a:br>
            <a:r>
              <a:rPr lang="en" sz="1000">
                <a:solidFill>
                  <a:schemeClr val="dk1"/>
                </a:solidFill>
                <a:latin typeface="News Cycle"/>
                <a:ea typeface="News Cycle"/>
                <a:cs typeface="News Cycle"/>
                <a:sym typeface="News Cycle"/>
              </a:rPr>
              <a:t>JAEDA WILSON</a:t>
            </a:r>
            <a:br>
              <a:rPr lang="en" sz="1000">
                <a:solidFill>
                  <a:schemeClr val="dk1"/>
                </a:solidFill>
                <a:latin typeface="News Cycle"/>
                <a:ea typeface="News Cycle"/>
                <a:cs typeface="News Cycle"/>
                <a:sym typeface="News Cycle"/>
              </a:rPr>
            </a:br>
            <a:r>
              <a:rPr lang="en" sz="1000">
                <a:solidFill>
                  <a:schemeClr val="dk1"/>
                </a:solidFill>
                <a:latin typeface="News Cycle"/>
                <a:ea typeface="News Cycle"/>
                <a:cs typeface="News Cycle"/>
                <a:sym typeface="News Cycle"/>
              </a:rPr>
              <a:t>SADEY ALLGOOD</a:t>
            </a:r>
            <a:br>
              <a:rPr lang="en" sz="1000">
                <a:solidFill>
                  <a:schemeClr val="dk1"/>
                </a:solidFill>
                <a:latin typeface="News Cycle"/>
                <a:ea typeface="News Cycle"/>
                <a:cs typeface="News Cycle"/>
                <a:sym typeface="News Cycle"/>
              </a:rPr>
            </a:br>
            <a:r>
              <a:rPr lang="en" sz="1000">
                <a:solidFill>
                  <a:schemeClr val="dk1"/>
                </a:solidFill>
                <a:latin typeface="News Cycle"/>
                <a:ea typeface="News Cycle"/>
                <a:cs typeface="News Cycle"/>
                <a:sym typeface="News Cycle"/>
              </a:rPr>
              <a:t>ELLE SCARBOROUGH</a:t>
            </a:r>
            <a:endParaRPr sz="1000">
              <a:solidFill>
                <a:schemeClr val="dk1"/>
              </a:solidFill>
              <a:latin typeface="News Cycle"/>
              <a:ea typeface="News Cycle"/>
              <a:cs typeface="News Cycle"/>
              <a:sym typeface="News Cycle"/>
            </a:endParaRPr>
          </a:p>
          <a:p>
            <a:pPr indent="0" lvl="0" marL="0" rtl="0" algn="l">
              <a:lnSpc>
                <a:spcPct val="115000"/>
              </a:lnSpc>
              <a:spcBef>
                <a:spcPts val="0"/>
              </a:spcBef>
              <a:spcAft>
                <a:spcPts val="0"/>
              </a:spcAft>
              <a:buNone/>
            </a:pPr>
            <a:r>
              <a:t/>
            </a:r>
            <a:endParaRPr sz="1000">
              <a:solidFill>
                <a:schemeClr val="dk1"/>
              </a:solidFill>
              <a:latin typeface="News Cycle"/>
              <a:ea typeface="News Cycle"/>
              <a:cs typeface="News Cycle"/>
              <a:sym typeface="News Cycle"/>
            </a:endParaRPr>
          </a:p>
          <a:p>
            <a:pPr indent="0" lvl="0" marL="0" rtl="0" algn="l">
              <a:lnSpc>
                <a:spcPct val="115000"/>
              </a:lnSpc>
              <a:spcBef>
                <a:spcPts val="0"/>
              </a:spcBef>
              <a:spcAft>
                <a:spcPts val="0"/>
              </a:spcAft>
              <a:buNone/>
            </a:pPr>
            <a:r>
              <a:t/>
            </a:r>
            <a:endParaRPr sz="1000">
              <a:solidFill>
                <a:schemeClr val="dk1"/>
              </a:solidFill>
              <a:latin typeface="News Cycle"/>
              <a:ea typeface="News Cycle"/>
              <a:cs typeface="News Cycle"/>
              <a:sym typeface="News Cycle"/>
            </a:endParaRPr>
          </a:p>
          <a:p>
            <a:pPr indent="0" lvl="0" marL="0" rtl="0" algn="l">
              <a:lnSpc>
                <a:spcPct val="115000"/>
              </a:lnSpc>
              <a:spcBef>
                <a:spcPts val="0"/>
              </a:spcBef>
              <a:spcAft>
                <a:spcPts val="0"/>
              </a:spcAft>
              <a:buNone/>
            </a:pPr>
            <a:r>
              <a:rPr lang="en" sz="1000">
                <a:solidFill>
                  <a:schemeClr val="dk1"/>
                </a:solidFill>
                <a:latin typeface="News Cycle"/>
                <a:ea typeface="News Cycle"/>
                <a:cs typeface="News Cycle"/>
                <a:sym typeface="News Cycle"/>
              </a:rPr>
              <a:t>AUDREY ARNOLD			2019		4 X 100		51.01 FAT 		25th</a:t>
            </a:r>
            <a:endParaRPr sz="1000">
              <a:solidFill>
                <a:schemeClr val="dk1"/>
              </a:solidFill>
              <a:latin typeface="News Cycle"/>
              <a:ea typeface="News Cycle"/>
              <a:cs typeface="News Cycle"/>
              <a:sym typeface="News Cycle"/>
            </a:endParaRPr>
          </a:p>
          <a:p>
            <a:pPr indent="0" lvl="0" marL="0" rtl="0" algn="l">
              <a:lnSpc>
                <a:spcPct val="115000"/>
              </a:lnSpc>
              <a:spcBef>
                <a:spcPts val="0"/>
              </a:spcBef>
              <a:spcAft>
                <a:spcPts val="0"/>
              </a:spcAft>
              <a:buNone/>
            </a:pPr>
            <a:r>
              <a:rPr lang="en" sz="1000">
                <a:solidFill>
                  <a:schemeClr val="dk1"/>
                </a:solidFill>
                <a:latin typeface="News Cycle"/>
                <a:ea typeface="News Cycle"/>
                <a:cs typeface="News Cycle"/>
                <a:sym typeface="News Cycle"/>
              </a:rPr>
              <a:t>BAILEY OSTRANDER</a:t>
            </a:r>
            <a:endParaRPr sz="1000">
              <a:solidFill>
                <a:schemeClr val="dk1"/>
              </a:solidFill>
              <a:latin typeface="News Cycle"/>
              <a:ea typeface="News Cycle"/>
              <a:cs typeface="News Cycle"/>
              <a:sym typeface="News Cycle"/>
            </a:endParaRPr>
          </a:p>
          <a:p>
            <a:pPr indent="0" lvl="0" marL="0" rtl="0" algn="l">
              <a:lnSpc>
                <a:spcPct val="115000"/>
              </a:lnSpc>
              <a:spcBef>
                <a:spcPts val="0"/>
              </a:spcBef>
              <a:spcAft>
                <a:spcPts val="0"/>
              </a:spcAft>
              <a:buNone/>
            </a:pPr>
            <a:r>
              <a:rPr lang="en" sz="1000">
                <a:solidFill>
                  <a:schemeClr val="dk1"/>
                </a:solidFill>
                <a:latin typeface="News Cycle"/>
                <a:ea typeface="News Cycle"/>
                <a:cs typeface="News Cycle"/>
                <a:sym typeface="News Cycle"/>
              </a:rPr>
              <a:t>JAEDA WILSON</a:t>
            </a:r>
            <a:endParaRPr sz="1000">
              <a:solidFill>
                <a:schemeClr val="dk1"/>
              </a:solidFill>
              <a:latin typeface="News Cycle"/>
              <a:ea typeface="News Cycle"/>
              <a:cs typeface="News Cycle"/>
              <a:sym typeface="News Cycle"/>
            </a:endParaRPr>
          </a:p>
          <a:p>
            <a:pPr indent="0" lvl="0" marL="0" rtl="0" algn="l">
              <a:lnSpc>
                <a:spcPct val="115000"/>
              </a:lnSpc>
              <a:spcBef>
                <a:spcPts val="0"/>
              </a:spcBef>
              <a:spcAft>
                <a:spcPts val="0"/>
              </a:spcAft>
              <a:buNone/>
            </a:pPr>
            <a:r>
              <a:rPr lang="en" sz="1000">
                <a:solidFill>
                  <a:schemeClr val="dk1"/>
                </a:solidFill>
                <a:latin typeface="News Cycle"/>
                <a:ea typeface="News Cycle"/>
                <a:cs typeface="News Cycle"/>
                <a:sym typeface="News Cycle"/>
              </a:rPr>
              <a:t>CORYL MATHENY</a:t>
            </a:r>
            <a:endParaRPr sz="1000">
              <a:solidFill>
                <a:schemeClr val="dk1"/>
              </a:solidFill>
              <a:latin typeface="News Cycle"/>
              <a:ea typeface="News Cycle"/>
              <a:cs typeface="News Cycle"/>
              <a:sym typeface="News Cycle"/>
            </a:endParaRPr>
          </a:p>
          <a:p>
            <a:pPr indent="0" lvl="0" marL="0" rtl="0" algn="l">
              <a:lnSpc>
                <a:spcPct val="115000"/>
              </a:lnSpc>
              <a:spcBef>
                <a:spcPts val="0"/>
              </a:spcBef>
              <a:spcAft>
                <a:spcPts val="0"/>
              </a:spcAft>
              <a:buNone/>
            </a:pPr>
            <a:r>
              <a:rPr lang="en" sz="1000">
                <a:solidFill>
                  <a:schemeClr val="dk1"/>
                </a:solidFill>
                <a:latin typeface="News Cycle"/>
                <a:ea typeface="News Cycle"/>
                <a:cs typeface="News Cycle"/>
                <a:sym typeface="News Cycle"/>
              </a:rPr>
              <a:t>*SADEY ALLGOOD</a:t>
            </a:r>
            <a:endParaRPr sz="1000">
              <a:solidFill>
                <a:schemeClr val="dk1"/>
              </a:solidFill>
              <a:latin typeface="News Cycle"/>
              <a:ea typeface="News Cycle"/>
              <a:cs typeface="News Cycle"/>
              <a:sym typeface="News Cycle"/>
            </a:endParaRPr>
          </a:p>
          <a:p>
            <a:pPr indent="0" lvl="0" marL="0" rtl="0" algn="l">
              <a:lnSpc>
                <a:spcPct val="115000"/>
              </a:lnSpc>
              <a:spcBef>
                <a:spcPts val="0"/>
              </a:spcBef>
              <a:spcAft>
                <a:spcPts val="0"/>
              </a:spcAft>
              <a:buNone/>
            </a:pPr>
            <a:r>
              <a:rPr lang="en" sz="1000">
                <a:solidFill>
                  <a:schemeClr val="dk1"/>
                </a:solidFill>
                <a:latin typeface="News Cycle"/>
                <a:ea typeface="News Cycle"/>
                <a:cs typeface="News Cycle"/>
                <a:sym typeface="News Cycle"/>
              </a:rPr>
              <a:t>*MARISSA AUSDEMORE</a:t>
            </a:r>
            <a:endParaRPr sz="1000">
              <a:solidFill>
                <a:schemeClr val="dk1"/>
              </a:solidFill>
              <a:latin typeface="News Cycle"/>
              <a:ea typeface="News Cycle"/>
              <a:cs typeface="News Cycle"/>
              <a:sym typeface="News Cycle"/>
            </a:endParaRPr>
          </a:p>
          <a:p>
            <a:pPr indent="0" lvl="0" marL="0" rtl="0" algn="l">
              <a:lnSpc>
                <a:spcPct val="115000"/>
              </a:lnSpc>
              <a:spcBef>
                <a:spcPts val="0"/>
              </a:spcBef>
              <a:spcAft>
                <a:spcPts val="0"/>
              </a:spcAft>
              <a:buNone/>
            </a:pPr>
            <a:r>
              <a:rPr lang="en" sz="1000">
                <a:solidFill>
                  <a:schemeClr val="dk1"/>
                </a:solidFill>
                <a:latin typeface="News Cycle"/>
                <a:ea typeface="News Cycle"/>
                <a:cs typeface="News Cycle"/>
                <a:sym typeface="News Cycle"/>
              </a:rPr>
              <a:t>*ELLE SCARBOROUGH</a:t>
            </a:r>
            <a:endParaRPr sz="1000">
              <a:solidFill>
                <a:schemeClr val="dk1"/>
              </a:solidFill>
              <a:latin typeface="News Cycle"/>
              <a:ea typeface="News Cycle"/>
              <a:cs typeface="News Cycle"/>
              <a:sym typeface="News Cycle"/>
            </a:endParaRPr>
          </a:p>
          <a:p>
            <a:pPr indent="0" lvl="0" marL="0" rtl="0" algn="l">
              <a:lnSpc>
                <a:spcPct val="115000"/>
              </a:lnSpc>
              <a:spcBef>
                <a:spcPts val="0"/>
              </a:spcBef>
              <a:spcAft>
                <a:spcPts val="0"/>
              </a:spcAft>
              <a:buNone/>
            </a:pPr>
            <a:r>
              <a:rPr lang="en" sz="1000">
                <a:solidFill>
                  <a:schemeClr val="dk1"/>
                </a:solidFill>
                <a:latin typeface="News Cycle"/>
                <a:ea typeface="News Cycle"/>
                <a:cs typeface="News Cycle"/>
                <a:sym typeface="News Cycle"/>
              </a:rPr>
              <a:t>*=Ran on a qualifying team</a:t>
            </a:r>
            <a:endParaRPr sz="1000">
              <a:solidFill>
                <a:schemeClr val="dk1"/>
              </a:solidFill>
              <a:latin typeface="News Cycle"/>
              <a:ea typeface="News Cycle"/>
              <a:cs typeface="News Cycle"/>
              <a:sym typeface="News Cycle"/>
            </a:endParaRPr>
          </a:p>
          <a:p>
            <a:pPr indent="457200" lvl="0" marL="457200" rtl="0" algn="l">
              <a:lnSpc>
                <a:spcPct val="115000"/>
              </a:lnSpc>
              <a:spcBef>
                <a:spcPts val="0"/>
              </a:spcBef>
              <a:spcAft>
                <a:spcPts val="0"/>
              </a:spcAft>
              <a:buNone/>
            </a:pPr>
            <a:r>
              <a:t/>
            </a:r>
            <a:endParaRPr sz="1000">
              <a:solidFill>
                <a:schemeClr val="dk1"/>
              </a:solidFill>
              <a:latin typeface="News Cycle"/>
              <a:ea typeface="News Cycle"/>
              <a:cs typeface="News Cycle"/>
              <a:sym typeface="News Cycle"/>
            </a:endParaRPr>
          </a:p>
          <a:p>
            <a:pPr indent="0" lvl="0" marL="0" rtl="0" algn="l">
              <a:lnSpc>
                <a:spcPct val="115000"/>
              </a:lnSpc>
              <a:spcBef>
                <a:spcPts val="0"/>
              </a:spcBef>
              <a:spcAft>
                <a:spcPts val="0"/>
              </a:spcAft>
              <a:buNone/>
            </a:pPr>
            <a:r>
              <a:rPr lang="en" sz="1000">
                <a:solidFill>
                  <a:schemeClr val="dk1"/>
                </a:solidFill>
                <a:latin typeface="News Cycle"/>
                <a:ea typeface="News Cycle"/>
                <a:cs typeface="News Cycle"/>
                <a:sym typeface="News Cycle"/>
              </a:rPr>
              <a:t>AUDREY ARNOLD			2019		4 X 200		1:48.18 FAT 		22nd</a:t>
            </a:r>
            <a:endParaRPr sz="1000">
              <a:solidFill>
                <a:schemeClr val="dk1"/>
              </a:solidFill>
              <a:latin typeface="News Cycle"/>
              <a:ea typeface="News Cycle"/>
              <a:cs typeface="News Cycle"/>
              <a:sym typeface="News Cycle"/>
            </a:endParaRPr>
          </a:p>
          <a:p>
            <a:pPr indent="0" lvl="0" marL="0" rtl="0" algn="l">
              <a:lnSpc>
                <a:spcPct val="115000"/>
              </a:lnSpc>
              <a:spcBef>
                <a:spcPts val="0"/>
              </a:spcBef>
              <a:spcAft>
                <a:spcPts val="0"/>
              </a:spcAft>
              <a:buNone/>
            </a:pPr>
            <a:r>
              <a:rPr lang="en" sz="1000">
                <a:solidFill>
                  <a:schemeClr val="dk1"/>
                </a:solidFill>
                <a:latin typeface="News Cycle"/>
                <a:ea typeface="News Cycle"/>
                <a:cs typeface="News Cycle"/>
                <a:sym typeface="News Cycle"/>
              </a:rPr>
              <a:t>BAILEY OSTRANDER</a:t>
            </a:r>
            <a:endParaRPr sz="1000">
              <a:solidFill>
                <a:schemeClr val="dk1"/>
              </a:solidFill>
              <a:latin typeface="News Cycle"/>
              <a:ea typeface="News Cycle"/>
              <a:cs typeface="News Cycle"/>
              <a:sym typeface="News Cycle"/>
            </a:endParaRPr>
          </a:p>
          <a:p>
            <a:pPr indent="0" lvl="0" marL="0" rtl="0" algn="l">
              <a:lnSpc>
                <a:spcPct val="115000"/>
              </a:lnSpc>
              <a:spcBef>
                <a:spcPts val="0"/>
              </a:spcBef>
              <a:spcAft>
                <a:spcPts val="0"/>
              </a:spcAft>
              <a:buNone/>
            </a:pPr>
            <a:r>
              <a:rPr lang="en" sz="1000">
                <a:solidFill>
                  <a:schemeClr val="dk1"/>
                </a:solidFill>
                <a:latin typeface="News Cycle"/>
                <a:ea typeface="News Cycle"/>
                <a:cs typeface="News Cycle"/>
                <a:sym typeface="News Cycle"/>
              </a:rPr>
              <a:t>JAEDA WILSON</a:t>
            </a:r>
            <a:endParaRPr sz="1000">
              <a:solidFill>
                <a:schemeClr val="dk1"/>
              </a:solidFill>
              <a:latin typeface="News Cycle"/>
              <a:ea typeface="News Cycle"/>
              <a:cs typeface="News Cycle"/>
              <a:sym typeface="News Cycle"/>
            </a:endParaRPr>
          </a:p>
          <a:p>
            <a:pPr indent="0" lvl="0" marL="0" rtl="0" algn="l">
              <a:lnSpc>
                <a:spcPct val="115000"/>
              </a:lnSpc>
              <a:spcBef>
                <a:spcPts val="0"/>
              </a:spcBef>
              <a:spcAft>
                <a:spcPts val="0"/>
              </a:spcAft>
              <a:buNone/>
            </a:pPr>
            <a:r>
              <a:rPr lang="en" sz="1000">
                <a:solidFill>
                  <a:schemeClr val="dk1"/>
                </a:solidFill>
                <a:latin typeface="News Cycle"/>
                <a:ea typeface="News Cycle"/>
                <a:cs typeface="News Cycle"/>
                <a:sym typeface="News Cycle"/>
              </a:rPr>
              <a:t>CORYL MATHENY</a:t>
            </a:r>
            <a:endParaRPr sz="1000">
              <a:solidFill>
                <a:schemeClr val="dk1"/>
              </a:solidFill>
              <a:latin typeface="News Cycle"/>
              <a:ea typeface="News Cycle"/>
              <a:cs typeface="News Cycle"/>
              <a:sym typeface="News Cycle"/>
            </a:endParaRPr>
          </a:p>
          <a:p>
            <a:pPr indent="0" lvl="0" marL="0" rtl="0" algn="l">
              <a:lnSpc>
                <a:spcPct val="115000"/>
              </a:lnSpc>
              <a:spcBef>
                <a:spcPts val="0"/>
              </a:spcBef>
              <a:spcAft>
                <a:spcPts val="0"/>
              </a:spcAft>
              <a:buNone/>
            </a:pPr>
            <a:r>
              <a:rPr lang="en" sz="1000">
                <a:solidFill>
                  <a:schemeClr val="dk1"/>
                </a:solidFill>
                <a:latin typeface="News Cycle"/>
                <a:ea typeface="News Cycle"/>
                <a:cs typeface="News Cycle"/>
                <a:sym typeface="News Cycle"/>
              </a:rPr>
              <a:t>*SADEY ALLGOOD</a:t>
            </a:r>
            <a:endParaRPr sz="1000">
              <a:solidFill>
                <a:schemeClr val="dk1"/>
              </a:solidFill>
              <a:latin typeface="News Cycle"/>
              <a:ea typeface="News Cycle"/>
              <a:cs typeface="News Cycle"/>
              <a:sym typeface="News Cycle"/>
            </a:endParaRPr>
          </a:p>
          <a:p>
            <a:pPr indent="0" lvl="0" marL="457200" rtl="0" algn="l">
              <a:lnSpc>
                <a:spcPct val="115000"/>
              </a:lnSpc>
              <a:spcBef>
                <a:spcPts val="0"/>
              </a:spcBef>
              <a:spcAft>
                <a:spcPts val="0"/>
              </a:spcAft>
              <a:buNone/>
            </a:pPr>
            <a:r>
              <a:t/>
            </a:r>
            <a:endParaRPr sz="1000">
              <a:solidFill>
                <a:schemeClr val="dk1"/>
              </a:solidFill>
              <a:latin typeface="News Cycle"/>
              <a:ea typeface="News Cycle"/>
              <a:cs typeface="News Cycle"/>
              <a:sym typeface="News Cycle"/>
            </a:endParaRPr>
          </a:p>
          <a:p>
            <a:pPr indent="0" lvl="0" marL="0" rtl="0" algn="l">
              <a:lnSpc>
                <a:spcPct val="115000"/>
              </a:lnSpc>
              <a:spcBef>
                <a:spcPts val="0"/>
              </a:spcBef>
              <a:spcAft>
                <a:spcPts val="0"/>
              </a:spcAft>
              <a:buNone/>
            </a:pPr>
            <a:r>
              <a:rPr lang="en" sz="1000">
                <a:solidFill>
                  <a:schemeClr val="dk1"/>
                </a:solidFill>
                <a:latin typeface="News Cycle"/>
                <a:ea typeface="News Cycle"/>
                <a:cs typeface="News Cycle"/>
                <a:sym typeface="News Cycle"/>
              </a:rPr>
              <a:t>CORYL MATHENY			2019		SPRINT MEDLEY		1:55.86 FAT 	22nd</a:t>
            </a:r>
            <a:endParaRPr sz="1000">
              <a:solidFill>
                <a:schemeClr val="dk1"/>
              </a:solidFill>
              <a:latin typeface="News Cycle"/>
              <a:ea typeface="News Cycle"/>
              <a:cs typeface="News Cycle"/>
              <a:sym typeface="News Cycle"/>
            </a:endParaRPr>
          </a:p>
          <a:p>
            <a:pPr indent="0" lvl="0" marL="0" rtl="0" algn="l">
              <a:lnSpc>
                <a:spcPct val="115000"/>
              </a:lnSpc>
              <a:spcBef>
                <a:spcPts val="0"/>
              </a:spcBef>
              <a:spcAft>
                <a:spcPts val="0"/>
              </a:spcAft>
              <a:buNone/>
            </a:pPr>
            <a:r>
              <a:rPr lang="en" sz="1000">
                <a:solidFill>
                  <a:schemeClr val="dk1"/>
                </a:solidFill>
                <a:latin typeface="News Cycle"/>
                <a:ea typeface="News Cycle"/>
                <a:cs typeface="News Cycle"/>
                <a:sym typeface="News Cycle"/>
              </a:rPr>
              <a:t>BAILEY OSTRANDER</a:t>
            </a:r>
            <a:endParaRPr sz="1000">
              <a:solidFill>
                <a:schemeClr val="dk1"/>
              </a:solidFill>
              <a:latin typeface="News Cycle"/>
              <a:ea typeface="News Cycle"/>
              <a:cs typeface="News Cycle"/>
              <a:sym typeface="News Cycle"/>
            </a:endParaRPr>
          </a:p>
          <a:p>
            <a:pPr indent="0" lvl="0" marL="0" rtl="0" algn="l">
              <a:lnSpc>
                <a:spcPct val="115000"/>
              </a:lnSpc>
              <a:spcBef>
                <a:spcPts val="0"/>
              </a:spcBef>
              <a:spcAft>
                <a:spcPts val="0"/>
              </a:spcAft>
              <a:buNone/>
            </a:pPr>
            <a:r>
              <a:rPr lang="en" sz="1000">
                <a:solidFill>
                  <a:schemeClr val="dk1"/>
                </a:solidFill>
                <a:latin typeface="News Cycle"/>
                <a:ea typeface="News Cycle"/>
                <a:cs typeface="News Cycle"/>
                <a:sym typeface="News Cycle"/>
              </a:rPr>
              <a:t>JAEDA WILSON</a:t>
            </a:r>
            <a:endParaRPr sz="1000">
              <a:solidFill>
                <a:schemeClr val="dk1"/>
              </a:solidFill>
              <a:latin typeface="News Cycle"/>
              <a:ea typeface="News Cycle"/>
              <a:cs typeface="News Cycle"/>
              <a:sym typeface="News Cycle"/>
            </a:endParaRPr>
          </a:p>
          <a:p>
            <a:pPr indent="0" lvl="0" marL="0" rtl="0" algn="l">
              <a:lnSpc>
                <a:spcPct val="115000"/>
              </a:lnSpc>
              <a:spcBef>
                <a:spcPts val="0"/>
              </a:spcBef>
              <a:spcAft>
                <a:spcPts val="0"/>
              </a:spcAft>
              <a:buNone/>
            </a:pPr>
            <a:r>
              <a:rPr lang="en" sz="1000">
                <a:solidFill>
                  <a:schemeClr val="dk1"/>
                </a:solidFill>
                <a:latin typeface="News Cycle"/>
                <a:ea typeface="News Cycle"/>
                <a:cs typeface="News Cycle"/>
                <a:sym typeface="News Cycle"/>
              </a:rPr>
              <a:t>ABBY HUGHES</a:t>
            </a:r>
            <a:endParaRPr sz="1000">
              <a:solidFill>
                <a:schemeClr val="dk1"/>
              </a:solidFill>
              <a:latin typeface="News Cycle"/>
              <a:ea typeface="News Cycle"/>
              <a:cs typeface="News Cycle"/>
              <a:sym typeface="News Cycle"/>
            </a:endParaRPr>
          </a:p>
          <a:p>
            <a:pPr indent="0" lvl="0" marL="0" rtl="0" algn="l">
              <a:lnSpc>
                <a:spcPct val="115000"/>
              </a:lnSpc>
              <a:spcBef>
                <a:spcPts val="0"/>
              </a:spcBef>
              <a:spcAft>
                <a:spcPts val="0"/>
              </a:spcAft>
              <a:buNone/>
            </a:pPr>
            <a:r>
              <a:rPr lang="en" sz="1000">
                <a:solidFill>
                  <a:schemeClr val="dk1"/>
                </a:solidFill>
                <a:latin typeface="News Cycle"/>
                <a:ea typeface="News Cycle"/>
                <a:cs typeface="News Cycle"/>
                <a:sym typeface="News Cycle"/>
              </a:rPr>
              <a:t>*SADEY ALLGOOD</a:t>
            </a:r>
            <a:endParaRPr sz="1000">
              <a:solidFill>
                <a:schemeClr val="dk1"/>
              </a:solidFill>
              <a:latin typeface="News Cycle"/>
              <a:ea typeface="News Cycle"/>
              <a:cs typeface="News Cycle"/>
              <a:sym typeface="News Cycle"/>
            </a:endParaRPr>
          </a:p>
          <a:p>
            <a:pPr indent="0" lvl="0" marL="0" rtl="0" algn="l">
              <a:lnSpc>
                <a:spcPct val="115000"/>
              </a:lnSpc>
              <a:spcBef>
                <a:spcPts val="0"/>
              </a:spcBef>
              <a:spcAft>
                <a:spcPts val="0"/>
              </a:spcAft>
              <a:buNone/>
            </a:pPr>
            <a:r>
              <a:rPr lang="en" sz="1000">
                <a:solidFill>
                  <a:schemeClr val="dk1"/>
                </a:solidFill>
                <a:latin typeface="News Cycle"/>
                <a:ea typeface="News Cycle"/>
                <a:cs typeface="News Cycle"/>
                <a:sym typeface="News Cycle"/>
              </a:rPr>
              <a:t>*JANETTE SCHRAFT</a:t>
            </a:r>
            <a:endParaRPr sz="1000">
              <a:solidFill>
                <a:schemeClr val="dk1"/>
              </a:solidFill>
              <a:latin typeface="News Cycle"/>
              <a:ea typeface="News Cycle"/>
              <a:cs typeface="News Cycle"/>
              <a:sym typeface="News Cycle"/>
            </a:endParaRPr>
          </a:p>
          <a:p>
            <a:pPr indent="457200" lvl="0" marL="457200" rtl="0" algn="l">
              <a:lnSpc>
                <a:spcPct val="115000"/>
              </a:lnSpc>
              <a:spcBef>
                <a:spcPts val="0"/>
              </a:spcBef>
              <a:spcAft>
                <a:spcPts val="0"/>
              </a:spcAft>
              <a:buNone/>
            </a:pPr>
            <a:r>
              <a:t/>
            </a:r>
            <a:endParaRPr sz="1000">
              <a:solidFill>
                <a:schemeClr val="dk1"/>
              </a:solidFill>
              <a:latin typeface="News Cycle"/>
              <a:ea typeface="News Cycle"/>
              <a:cs typeface="News Cycle"/>
              <a:sym typeface="News Cycle"/>
            </a:endParaRPr>
          </a:p>
          <a:p>
            <a:pPr indent="0" lvl="0" marL="0" rtl="0" algn="l">
              <a:lnSpc>
                <a:spcPct val="115000"/>
              </a:lnSpc>
              <a:spcBef>
                <a:spcPts val="0"/>
              </a:spcBef>
              <a:spcAft>
                <a:spcPts val="0"/>
              </a:spcAft>
              <a:buNone/>
            </a:pPr>
            <a:r>
              <a:rPr lang="en" sz="1000">
                <a:solidFill>
                  <a:schemeClr val="dk1"/>
                </a:solidFill>
                <a:latin typeface="News Cycle"/>
                <a:ea typeface="News Cycle"/>
                <a:cs typeface="News Cycle"/>
                <a:sym typeface="News Cycle"/>
              </a:rPr>
              <a:t>AUDREY ARNOLD			2019		SHUTTLE HURDLE RELAY		DQ (1:07.51)</a:t>
            </a:r>
            <a:endParaRPr sz="1000">
              <a:solidFill>
                <a:schemeClr val="dk1"/>
              </a:solidFill>
              <a:latin typeface="News Cycle"/>
              <a:ea typeface="News Cycle"/>
              <a:cs typeface="News Cycle"/>
              <a:sym typeface="News Cycle"/>
            </a:endParaRPr>
          </a:p>
          <a:p>
            <a:pPr indent="0" lvl="0" marL="0" rtl="0" algn="l">
              <a:lnSpc>
                <a:spcPct val="115000"/>
              </a:lnSpc>
              <a:spcBef>
                <a:spcPts val="0"/>
              </a:spcBef>
              <a:spcAft>
                <a:spcPts val="0"/>
              </a:spcAft>
              <a:buNone/>
            </a:pPr>
            <a:r>
              <a:rPr lang="en" sz="1000">
                <a:solidFill>
                  <a:schemeClr val="dk1"/>
                </a:solidFill>
                <a:latin typeface="News Cycle"/>
                <a:ea typeface="News Cycle"/>
                <a:cs typeface="News Cycle"/>
                <a:sym typeface="News Cycle"/>
              </a:rPr>
              <a:t>MARISSA AUSDEMORE</a:t>
            </a:r>
            <a:br>
              <a:rPr lang="en" sz="1000">
                <a:solidFill>
                  <a:schemeClr val="dk1"/>
                </a:solidFill>
                <a:latin typeface="News Cycle"/>
                <a:ea typeface="News Cycle"/>
                <a:cs typeface="News Cycle"/>
                <a:sym typeface="News Cycle"/>
              </a:rPr>
            </a:br>
            <a:r>
              <a:rPr lang="en" sz="1000">
                <a:solidFill>
                  <a:schemeClr val="dk1"/>
                </a:solidFill>
                <a:latin typeface="News Cycle"/>
                <a:ea typeface="News Cycle"/>
                <a:cs typeface="News Cycle"/>
                <a:sym typeface="News Cycle"/>
              </a:rPr>
              <a:t>SAMI PARR</a:t>
            </a:r>
            <a:endParaRPr sz="1000">
              <a:solidFill>
                <a:schemeClr val="dk1"/>
              </a:solidFill>
              <a:latin typeface="News Cycle"/>
              <a:ea typeface="News Cycle"/>
              <a:cs typeface="News Cycle"/>
              <a:sym typeface="News Cycle"/>
            </a:endParaRPr>
          </a:p>
          <a:p>
            <a:pPr indent="0" lvl="0" marL="0" rtl="0" algn="l">
              <a:lnSpc>
                <a:spcPct val="115000"/>
              </a:lnSpc>
              <a:spcBef>
                <a:spcPts val="0"/>
              </a:spcBef>
              <a:spcAft>
                <a:spcPts val="0"/>
              </a:spcAft>
              <a:buNone/>
            </a:pPr>
            <a:r>
              <a:rPr lang="en" sz="1000">
                <a:solidFill>
                  <a:schemeClr val="dk1"/>
                </a:solidFill>
                <a:latin typeface="News Cycle"/>
                <a:ea typeface="News Cycle"/>
                <a:cs typeface="News Cycle"/>
                <a:sym typeface="News Cycle"/>
              </a:rPr>
              <a:t>ELLE SCARBOROUGH</a:t>
            </a:r>
            <a:endParaRPr sz="1000">
              <a:solidFill>
                <a:schemeClr val="dk1"/>
              </a:solidFill>
              <a:latin typeface="News Cycle"/>
              <a:ea typeface="News Cycle"/>
              <a:cs typeface="News Cycle"/>
              <a:sym typeface="News Cycle"/>
            </a:endParaRPr>
          </a:p>
          <a:p>
            <a:pPr indent="457200" lvl="0" marL="457200" rtl="0" algn="l">
              <a:lnSpc>
                <a:spcPct val="115000"/>
              </a:lnSpc>
              <a:spcBef>
                <a:spcPts val="0"/>
              </a:spcBef>
              <a:spcAft>
                <a:spcPts val="0"/>
              </a:spcAft>
              <a:buNone/>
            </a:pPr>
            <a:r>
              <a:t/>
            </a:r>
            <a:endParaRPr sz="1000">
              <a:solidFill>
                <a:schemeClr val="dk1"/>
              </a:solidFill>
              <a:latin typeface="News Cycle"/>
              <a:ea typeface="News Cycle"/>
              <a:cs typeface="News Cycle"/>
              <a:sym typeface="News Cycle"/>
            </a:endParaRPr>
          </a:p>
          <a:p>
            <a:pPr indent="0" lvl="0" marL="0" rtl="0" algn="l">
              <a:lnSpc>
                <a:spcPct val="115000"/>
              </a:lnSpc>
              <a:spcBef>
                <a:spcPts val="0"/>
              </a:spcBef>
              <a:spcAft>
                <a:spcPts val="0"/>
              </a:spcAft>
              <a:buNone/>
            </a:pPr>
            <a:r>
              <a:rPr lang="en" sz="1000">
                <a:solidFill>
                  <a:schemeClr val="dk1"/>
                </a:solidFill>
                <a:latin typeface="News Cycle"/>
                <a:ea typeface="News Cycle"/>
                <a:cs typeface="News Cycle"/>
                <a:sym typeface="News Cycle"/>
              </a:rPr>
              <a:t>CORYL MATHENY			2019		HIGH JUMP		5’2”		10th</a:t>
            </a:r>
            <a:endParaRPr sz="1000">
              <a:solidFill>
                <a:schemeClr val="dk1"/>
              </a:solidFill>
              <a:latin typeface="News Cycle"/>
              <a:ea typeface="News Cycle"/>
              <a:cs typeface="News Cycle"/>
              <a:sym typeface="News Cycle"/>
            </a:endParaRPr>
          </a:p>
          <a:p>
            <a:pPr indent="457200" lvl="0" marL="457200" rtl="0" algn="l">
              <a:lnSpc>
                <a:spcPct val="115000"/>
              </a:lnSpc>
              <a:spcBef>
                <a:spcPts val="0"/>
              </a:spcBef>
              <a:spcAft>
                <a:spcPts val="0"/>
              </a:spcAft>
              <a:buNone/>
            </a:pPr>
            <a:r>
              <a:rPr lang="en" sz="1000">
                <a:solidFill>
                  <a:schemeClr val="dk1"/>
                </a:solidFill>
                <a:latin typeface="News Cycle"/>
                <a:ea typeface="News Cycle"/>
                <a:cs typeface="News Cycle"/>
                <a:sym typeface="News Cycle"/>
              </a:rPr>
              <a:t>	</a:t>
            </a:r>
            <a:endParaRPr sz="1000">
              <a:solidFill>
                <a:schemeClr val="dk1"/>
              </a:solidFill>
              <a:latin typeface="News Cycle"/>
              <a:ea typeface="News Cycle"/>
              <a:cs typeface="News Cycle"/>
              <a:sym typeface="News Cycle"/>
            </a:endParaRPr>
          </a:p>
          <a:p>
            <a:pPr indent="0" lvl="0" marL="0" rtl="0" algn="l">
              <a:lnSpc>
                <a:spcPct val="115000"/>
              </a:lnSpc>
              <a:spcBef>
                <a:spcPts val="0"/>
              </a:spcBef>
              <a:spcAft>
                <a:spcPts val="0"/>
              </a:spcAft>
              <a:buNone/>
            </a:pPr>
            <a:r>
              <a:rPr lang="en" sz="1000">
                <a:solidFill>
                  <a:schemeClr val="dk1"/>
                </a:solidFill>
                <a:latin typeface="News Cycle"/>
                <a:ea typeface="News Cycle"/>
                <a:cs typeface="News Cycle"/>
                <a:sym typeface="News Cycle"/>
              </a:rPr>
              <a:t>ELLE SCARBOROUGH		2019		100 HURDLES		16.02 FAT	24th</a:t>
            </a:r>
            <a:endParaRPr sz="1000">
              <a:solidFill>
                <a:schemeClr val="dk1"/>
              </a:solidFill>
              <a:latin typeface="News Cycle"/>
              <a:ea typeface="News Cycle"/>
              <a:cs typeface="News Cycle"/>
              <a:sym typeface="News Cycle"/>
            </a:endParaRPr>
          </a:p>
          <a:p>
            <a:pPr indent="457200" lvl="0" marL="457200" rtl="0" algn="l">
              <a:lnSpc>
                <a:spcPct val="115000"/>
              </a:lnSpc>
              <a:spcBef>
                <a:spcPts val="0"/>
              </a:spcBef>
              <a:spcAft>
                <a:spcPts val="0"/>
              </a:spcAft>
              <a:buNone/>
            </a:pPr>
            <a:r>
              <a:t/>
            </a:r>
            <a:endParaRPr sz="1000">
              <a:solidFill>
                <a:schemeClr val="dk1"/>
              </a:solidFill>
              <a:latin typeface="News Cycle"/>
              <a:ea typeface="News Cycle"/>
              <a:cs typeface="News Cycle"/>
              <a:sym typeface="News Cycle"/>
            </a:endParaRPr>
          </a:p>
          <a:p>
            <a:pPr indent="0" lvl="0" marL="0" rtl="0" algn="l">
              <a:lnSpc>
                <a:spcPct val="115000"/>
              </a:lnSpc>
              <a:spcBef>
                <a:spcPts val="0"/>
              </a:spcBef>
              <a:spcAft>
                <a:spcPts val="0"/>
              </a:spcAft>
              <a:buNone/>
            </a:pPr>
            <a:r>
              <a:rPr lang="en" sz="1000">
                <a:solidFill>
                  <a:schemeClr val="dk1"/>
                </a:solidFill>
                <a:latin typeface="News Cycle"/>
                <a:ea typeface="News Cycle"/>
                <a:cs typeface="News Cycle"/>
                <a:sym typeface="News Cycle"/>
              </a:rPr>
              <a:t>SYDNEY BIERMANN		2019		SHOT PUT		37-02		11th</a:t>
            </a:r>
            <a:endParaRPr sz="1000">
              <a:solidFill>
                <a:schemeClr val="dk1"/>
              </a:solidFill>
              <a:latin typeface="News Cycle"/>
              <a:ea typeface="News Cycle"/>
              <a:cs typeface="News Cycle"/>
              <a:sym typeface="News Cycle"/>
            </a:endParaRPr>
          </a:p>
          <a:p>
            <a:pPr indent="457200" lvl="0" marL="457200" rtl="0" algn="l">
              <a:lnSpc>
                <a:spcPct val="115000"/>
              </a:lnSpc>
              <a:spcBef>
                <a:spcPts val="0"/>
              </a:spcBef>
              <a:spcAft>
                <a:spcPts val="0"/>
              </a:spcAft>
              <a:buNone/>
            </a:pPr>
            <a:r>
              <a:t/>
            </a:r>
            <a:endParaRPr sz="1000">
              <a:solidFill>
                <a:schemeClr val="dk1"/>
              </a:solidFill>
              <a:latin typeface="News Cycle"/>
              <a:ea typeface="News Cycle"/>
              <a:cs typeface="News Cycle"/>
              <a:sym typeface="News Cycle"/>
            </a:endParaRPr>
          </a:p>
          <a:p>
            <a:pPr indent="0" lvl="0" marL="0" rtl="0" algn="l">
              <a:lnSpc>
                <a:spcPct val="115000"/>
              </a:lnSpc>
              <a:spcBef>
                <a:spcPts val="0"/>
              </a:spcBef>
              <a:spcAft>
                <a:spcPts val="0"/>
              </a:spcAft>
              <a:buNone/>
            </a:pPr>
            <a:r>
              <a:rPr lang="en" sz="1000">
                <a:solidFill>
                  <a:schemeClr val="dk1"/>
                </a:solidFill>
                <a:latin typeface="News Cycle"/>
                <a:ea typeface="News Cycle"/>
                <a:cs typeface="News Cycle"/>
                <a:sym typeface="News Cycle"/>
              </a:rPr>
              <a:t>ELLE SCARBOROUGH		2019		DISCUS			109-07		23rd	</a:t>
            </a:r>
            <a:endParaRPr sz="1000">
              <a:solidFill>
                <a:schemeClr val="dk1"/>
              </a:solidFill>
              <a:latin typeface="News Cycle"/>
              <a:ea typeface="News Cycle"/>
              <a:cs typeface="News Cycle"/>
              <a:sym typeface="News Cycle"/>
            </a:endParaRPr>
          </a:p>
          <a:p>
            <a:pPr indent="457200" lvl="0" marL="457200" rtl="0" algn="l">
              <a:lnSpc>
                <a:spcPct val="115000"/>
              </a:lnSpc>
              <a:spcBef>
                <a:spcPts val="0"/>
              </a:spcBef>
              <a:spcAft>
                <a:spcPts val="0"/>
              </a:spcAft>
              <a:buNone/>
            </a:pPr>
            <a:r>
              <a:t/>
            </a:r>
            <a:endParaRPr sz="1000">
              <a:solidFill>
                <a:schemeClr val="dk1"/>
              </a:solidFill>
              <a:latin typeface="News Cycle"/>
              <a:ea typeface="News Cycle"/>
              <a:cs typeface="News Cycle"/>
              <a:sym typeface="News Cycle"/>
            </a:endParaRPr>
          </a:p>
          <a:p>
            <a:pPr indent="0" lvl="0" marL="0" rtl="0" algn="l">
              <a:lnSpc>
                <a:spcPct val="115000"/>
              </a:lnSpc>
              <a:spcBef>
                <a:spcPts val="0"/>
              </a:spcBef>
              <a:spcAft>
                <a:spcPts val="0"/>
              </a:spcAft>
              <a:buNone/>
            </a:pPr>
            <a:r>
              <a:rPr lang="en" sz="1000">
                <a:solidFill>
                  <a:schemeClr val="dk1"/>
                </a:solidFill>
                <a:latin typeface="News Cycle"/>
                <a:ea typeface="News Cycle"/>
                <a:cs typeface="News Cycle"/>
                <a:sym typeface="News Cycle"/>
              </a:rPr>
              <a:t>JANETTE SCHRAFT		2019		3000			10:09.49	4th</a:t>
            </a:r>
            <a:endParaRPr sz="1000">
              <a:solidFill>
                <a:schemeClr val="dk1"/>
              </a:solidFill>
              <a:latin typeface="News Cycle"/>
              <a:ea typeface="News Cycle"/>
              <a:cs typeface="News Cycle"/>
              <a:sym typeface="News Cycle"/>
            </a:endParaRPr>
          </a:p>
          <a:p>
            <a:pPr indent="457200" lvl="0" marL="457200" rtl="0" algn="l">
              <a:lnSpc>
                <a:spcPct val="115000"/>
              </a:lnSpc>
              <a:spcBef>
                <a:spcPts val="0"/>
              </a:spcBef>
              <a:spcAft>
                <a:spcPts val="0"/>
              </a:spcAft>
              <a:buNone/>
            </a:pPr>
            <a:r>
              <a:t/>
            </a:r>
            <a:endParaRPr sz="1000">
              <a:solidFill>
                <a:schemeClr val="dk1"/>
              </a:solidFill>
              <a:latin typeface="News Cycle"/>
              <a:ea typeface="News Cycle"/>
              <a:cs typeface="News Cycle"/>
              <a:sym typeface="News Cycle"/>
            </a:endParaRPr>
          </a:p>
          <a:p>
            <a:pPr indent="0" lvl="0" marL="0" rtl="0" algn="l">
              <a:lnSpc>
                <a:spcPct val="115000"/>
              </a:lnSpc>
              <a:spcBef>
                <a:spcPts val="0"/>
              </a:spcBef>
              <a:spcAft>
                <a:spcPts val="0"/>
              </a:spcAft>
              <a:buNone/>
            </a:pPr>
            <a:r>
              <a:rPr lang="en" sz="1000">
                <a:solidFill>
                  <a:schemeClr val="dk1"/>
                </a:solidFill>
                <a:latin typeface="News Cycle"/>
                <a:ea typeface="News Cycle"/>
                <a:cs typeface="News Cycle"/>
                <a:sym typeface="News Cycle"/>
              </a:rPr>
              <a:t>JANETTE SCHRAFT		2019		1500			4:48.63 FAT	7th</a:t>
            </a:r>
            <a:endParaRPr sz="1000">
              <a:solidFill>
                <a:schemeClr val="dk1"/>
              </a:solidFill>
              <a:latin typeface="News Cycle"/>
              <a:ea typeface="News Cycle"/>
              <a:cs typeface="News Cycle"/>
              <a:sym typeface="News Cycle"/>
            </a:endParaRPr>
          </a:p>
          <a:p>
            <a:pPr indent="457200" lvl="0" marL="457200" rtl="0" algn="l">
              <a:lnSpc>
                <a:spcPct val="115000"/>
              </a:lnSpc>
              <a:spcBef>
                <a:spcPts val="0"/>
              </a:spcBef>
              <a:spcAft>
                <a:spcPts val="0"/>
              </a:spcAft>
              <a:buNone/>
            </a:pPr>
            <a:r>
              <a:t/>
            </a:r>
            <a:endParaRPr sz="1000">
              <a:solidFill>
                <a:schemeClr val="dk1"/>
              </a:solidFill>
              <a:latin typeface="News Cycle"/>
              <a:ea typeface="News Cycle"/>
              <a:cs typeface="News Cycle"/>
              <a:sym typeface="News Cycle"/>
            </a:endParaRPr>
          </a:p>
          <a:p>
            <a:pPr indent="0" lvl="0" marL="0" rtl="0" algn="l">
              <a:lnSpc>
                <a:spcPct val="115000"/>
              </a:lnSpc>
              <a:spcBef>
                <a:spcPts val="0"/>
              </a:spcBef>
              <a:spcAft>
                <a:spcPts val="0"/>
              </a:spcAft>
              <a:buNone/>
            </a:pPr>
            <a:r>
              <a:rPr lang="en" sz="1000">
                <a:solidFill>
                  <a:schemeClr val="dk1"/>
                </a:solidFill>
                <a:latin typeface="News Cycle"/>
                <a:ea typeface="News Cycle"/>
                <a:cs typeface="News Cycle"/>
                <a:sym typeface="News Cycle"/>
              </a:rPr>
              <a:t>JANETTE SCHRAFT		2019		800			2:11.55 FAT	5th</a:t>
            </a:r>
            <a:endParaRPr sz="1000">
              <a:solidFill>
                <a:schemeClr val="dk1"/>
              </a:solidFill>
              <a:latin typeface="News Cycle"/>
              <a:ea typeface="News Cycle"/>
              <a:cs typeface="News Cycle"/>
              <a:sym typeface="News Cycle"/>
            </a:endParaRPr>
          </a:p>
          <a:p>
            <a:pPr indent="0" lvl="0" marL="0" rtl="0" algn="l">
              <a:lnSpc>
                <a:spcPct val="115000"/>
              </a:lnSpc>
              <a:spcBef>
                <a:spcPts val="0"/>
              </a:spcBef>
              <a:spcAft>
                <a:spcPts val="0"/>
              </a:spcAft>
              <a:buNone/>
            </a:pPr>
            <a:r>
              <a:rPr lang="en" sz="1000">
                <a:solidFill>
                  <a:schemeClr val="dk1"/>
                </a:solidFill>
                <a:latin typeface="News Cycle"/>
                <a:ea typeface="News Cycle"/>
                <a:cs typeface="News Cycle"/>
                <a:sym typeface="News Cycle"/>
              </a:rPr>
              <a:t>*22nd time all time in Iowa History</a:t>
            </a:r>
            <a:endParaRPr sz="1000">
              <a:solidFill>
                <a:schemeClr val="dk1"/>
              </a:solidFill>
              <a:latin typeface="News Cycle"/>
              <a:ea typeface="News Cycle"/>
              <a:cs typeface="News Cycle"/>
              <a:sym typeface="News Cycle"/>
            </a:endParaRPr>
          </a:p>
          <a:p>
            <a:pPr indent="457200" lvl="0" marL="457200" rtl="0" algn="l">
              <a:lnSpc>
                <a:spcPct val="115000"/>
              </a:lnSpc>
              <a:spcBef>
                <a:spcPts val="0"/>
              </a:spcBef>
              <a:spcAft>
                <a:spcPts val="0"/>
              </a:spcAft>
              <a:buNone/>
            </a:pPr>
            <a:r>
              <a:t/>
            </a:r>
            <a:endParaRPr sz="1000">
              <a:solidFill>
                <a:schemeClr val="dk1"/>
              </a:solidFill>
              <a:latin typeface="News Cycle"/>
              <a:ea typeface="News Cycle"/>
              <a:cs typeface="News Cycle"/>
              <a:sym typeface="News Cycle"/>
            </a:endParaRPr>
          </a:p>
          <a:p>
            <a:pPr indent="0" lvl="0" marL="0" rtl="0" algn="l">
              <a:lnSpc>
                <a:spcPct val="115000"/>
              </a:lnSpc>
              <a:spcBef>
                <a:spcPts val="0"/>
              </a:spcBef>
              <a:spcAft>
                <a:spcPts val="0"/>
              </a:spcAft>
              <a:buNone/>
            </a:pPr>
            <a:r>
              <a:rPr lang="en" sz="1000">
                <a:solidFill>
                  <a:schemeClr val="dk1"/>
                </a:solidFill>
                <a:latin typeface="News Cycle"/>
                <a:ea typeface="News Cycle"/>
                <a:cs typeface="News Cycle"/>
                <a:sym typeface="News Cycle"/>
              </a:rPr>
              <a:t>JANETTE SCHRAFT		2019		400 HURDLES		63.21 FAT	1st</a:t>
            </a:r>
            <a:endParaRPr sz="1300">
              <a:latin typeface="News Cycle"/>
              <a:ea typeface="News Cycle"/>
              <a:cs typeface="News Cycle"/>
              <a:sym typeface="News Cycle"/>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
        <p:nvSpPr>
          <p:cNvPr id="238" name="Google Shape;238;p37"/>
          <p:cNvSpPr txBox="1"/>
          <p:nvPr>
            <p:ph type="title"/>
          </p:nvPr>
        </p:nvSpPr>
        <p:spPr>
          <a:xfrm>
            <a:off x="264950" y="184477"/>
            <a:ext cx="7242600" cy="1770000"/>
          </a:xfrm>
          <a:prstGeom prst="rect">
            <a:avLst/>
          </a:prstGeom>
          <a:effectLst>
            <a:outerShdw blurRad="57150" rotWithShape="0" algn="bl" dir="5400000" dist="95250">
              <a:srgbClr val="F1C232">
                <a:alpha val="50000"/>
              </a:srgbClr>
            </a:outerShdw>
          </a:effectLst>
        </p:spPr>
        <p:txBody>
          <a:bodyPr anchorCtr="0" anchor="t" bIns="91425" lIns="91425" spcFirstLastPara="1" rIns="91425" wrap="square" tIns="91425">
            <a:noAutofit/>
          </a:bodyPr>
          <a:lstStyle/>
          <a:p>
            <a:pPr indent="0" lvl="0" marL="0" rtl="0" algn="ctr">
              <a:spcBef>
                <a:spcPts val="0"/>
              </a:spcBef>
              <a:spcAft>
                <a:spcPts val="0"/>
              </a:spcAft>
              <a:buNone/>
            </a:pPr>
            <a:r>
              <a:rPr lang="en"/>
              <a:t>Hawkeye 10 Conference Meet Results</a:t>
            </a:r>
            <a:endParaRPr/>
          </a:p>
          <a:p>
            <a:pPr indent="0" lvl="0" marL="0" rtl="0" algn="ctr">
              <a:spcBef>
                <a:spcPts val="0"/>
              </a:spcBef>
              <a:spcAft>
                <a:spcPts val="0"/>
              </a:spcAft>
              <a:buNone/>
            </a:pPr>
            <a:r>
              <a:rPr lang="en"/>
              <a:t>2010-2019</a:t>
            </a:r>
            <a:endParaRPr/>
          </a:p>
        </p:txBody>
      </p:sp>
      <p:graphicFrame>
        <p:nvGraphicFramePr>
          <p:cNvPr id="239" name="Google Shape;239;p37"/>
          <p:cNvGraphicFramePr/>
          <p:nvPr/>
        </p:nvGraphicFramePr>
        <p:xfrm>
          <a:off x="0" y="4114075"/>
          <a:ext cx="3000000" cy="3000000"/>
        </p:xfrm>
        <a:graphic>
          <a:graphicData uri="http://schemas.openxmlformats.org/drawingml/2006/table">
            <a:tbl>
              <a:tblPr>
                <a:noFill/>
                <a:tableStyleId>{F1032691-9978-4C2E-AAC0-16D63217917B}</a:tableStyleId>
              </a:tblPr>
              <a:tblGrid>
                <a:gridCol w="1554475"/>
                <a:gridCol w="1554475"/>
                <a:gridCol w="1554475"/>
                <a:gridCol w="1554475"/>
                <a:gridCol w="1554475"/>
              </a:tblGrid>
              <a:tr h="381000">
                <a:tc>
                  <a:txBody>
                    <a:bodyPr/>
                    <a:lstStyle/>
                    <a:p>
                      <a:pPr indent="0" lvl="0" marL="0" rtl="0" algn="ctr">
                        <a:spcBef>
                          <a:spcPts val="0"/>
                        </a:spcBef>
                        <a:spcAft>
                          <a:spcPts val="0"/>
                        </a:spcAft>
                        <a:buNone/>
                      </a:pPr>
                      <a:r>
                        <a:rPr b="1" lang="en" sz="1600">
                          <a:latin typeface="News Cycle"/>
                          <a:ea typeface="News Cycle"/>
                          <a:cs typeface="News Cycle"/>
                          <a:sym typeface="News Cycle"/>
                        </a:rPr>
                        <a:t>2010</a:t>
                      </a:r>
                      <a:endParaRPr b="1" sz="1600">
                        <a:latin typeface="News Cycle"/>
                        <a:ea typeface="News Cycle"/>
                        <a:cs typeface="News Cycle"/>
                        <a:sym typeface="News Cycle"/>
                      </a:endParaRPr>
                    </a:p>
                    <a:p>
                      <a:pPr indent="0" lvl="0" marL="0" rtl="0" algn="ctr">
                        <a:spcBef>
                          <a:spcPts val="0"/>
                        </a:spcBef>
                        <a:spcAft>
                          <a:spcPts val="0"/>
                        </a:spcAft>
                        <a:buNone/>
                      </a:pPr>
                      <a:r>
                        <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Harlan 163</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Atlantic 97</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Creston 64</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Denison/Sch. 61</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Lewis Central 50</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Clarinda 47</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Glenwood 39</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Shenandoah 28</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Red Oak 28</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Kuemper 12</a:t>
                      </a:r>
                      <a:endParaRPr>
                        <a:latin typeface="News Cycle"/>
                        <a:ea typeface="News Cycle"/>
                        <a:cs typeface="News Cycle"/>
                        <a:sym typeface="News Cycle"/>
                      </a:endParaRPr>
                    </a:p>
                    <a:p>
                      <a:pPr indent="0" lvl="0" marL="0" rtl="0" algn="ctr">
                        <a:spcBef>
                          <a:spcPts val="0"/>
                        </a:spcBef>
                        <a:spcAft>
                          <a:spcPts val="0"/>
                        </a:spcAft>
                        <a:buNone/>
                      </a:pPr>
                      <a:r>
                        <a:t/>
                      </a:r>
                      <a:endParaRPr>
                        <a:latin typeface="News Cycle"/>
                        <a:ea typeface="News Cycle"/>
                        <a:cs typeface="News Cycle"/>
                        <a:sym typeface="News Cycle"/>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ctr">
                        <a:spcBef>
                          <a:spcPts val="0"/>
                        </a:spcBef>
                        <a:spcAft>
                          <a:spcPts val="0"/>
                        </a:spcAft>
                        <a:buNone/>
                      </a:pPr>
                      <a:r>
                        <a:rPr b="1" lang="en" sz="1600">
                          <a:latin typeface="News Cycle"/>
                          <a:ea typeface="News Cycle"/>
                          <a:cs typeface="News Cycle"/>
                          <a:sym typeface="News Cycle"/>
                        </a:rPr>
                        <a:t>2011</a:t>
                      </a:r>
                      <a:endParaRPr b="1" sz="1600">
                        <a:latin typeface="News Cycle"/>
                        <a:ea typeface="News Cycle"/>
                        <a:cs typeface="News Cycle"/>
                        <a:sym typeface="News Cycle"/>
                      </a:endParaRPr>
                    </a:p>
                    <a:p>
                      <a:pPr indent="0" lvl="0" marL="0" rtl="0" algn="ctr">
                        <a:spcBef>
                          <a:spcPts val="0"/>
                        </a:spcBef>
                        <a:spcAft>
                          <a:spcPts val="0"/>
                        </a:spcAft>
                        <a:buNone/>
                      </a:pPr>
                      <a:r>
                        <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Harlan 178</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Atlantic 110</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Glenwood 99</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Denison/Sch. 48</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Creston 47</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Lewis Central 42</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Clarinda 37</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Shenandoah 14</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Red Oak 7</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Kuemper 7</a:t>
                      </a:r>
                      <a:endParaRPr>
                        <a:latin typeface="News Cycle"/>
                        <a:ea typeface="News Cycle"/>
                        <a:cs typeface="News Cycle"/>
                        <a:sym typeface="News Cycle"/>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ctr">
                        <a:spcBef>
                          <a:spcPts val="0"/>
                        </a:spcBef>
                        <a:spcAft>
                          <a:spcPts val="0"/>
                        </a:spcAft>
                        <a:buNone/>
                      </a:pPr>
                      <a:r>
                        <a:rPr b="1" lang="en" sz="1600">
                          <a:latin typeface="News Cycle"/>
                          <a:ea typeface="News Cycle"/>
                          <a:cs typeface="News Cycle"/>
                          <a:sym typeface="News Cycle"/>
                        </a:rPr>
                        <a:t>2012</a:t>
                      </a:r>
                      <a:endParaRPr b="1" sz="1600">
                        <a:latin typeface="News Cycle"/>
                        <a:ea typeface="News Cycle"/>
                        <a:cs typeface="News Cycle"/>
                        <a:sym typeface="News Cycle"/>
                      </a:endParaRPr>
                    </a:p>
                    <a:p>
                      <a:pPr indent="0" lvl="0" marL="0" rtl="0" algn="ctr">
                        <a:spcBef>
                          <a:spcPts val="0"/>
                        </a:spcBef>
                        <a:spcAft>
                          <a:spcPts val="0"/>
                        </a:spcAft>
                        <a:buNone/>
                      </a:pPr>
                      <a:r>
                        <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Harlan 149</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Creston 120</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Glenwood 100</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Atlantic 71</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Deison/Sch. 61</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Shenandoah 38</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Kuemper 25</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Clarinda 16</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Lewis Central 7.5</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Red Oak 1.5</a:t>
                      </a:r>
                      <a:endParaRPr>
                        <a:latin typeface="News Cycle"/>
                        <a:ea typeface="News Cycle"/>
                        <a:cs typeface="News Cycle"/>
                        <a:sym typeface="News Cycle"/>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ctr">
                        <a:spcBef>
                          <a:spcPts val="0"/>
                        </a:spcBef>
                        <a:spcAft>
                          <a:spcPts val="0"/>
                        </a:spcAft>
                        <a:buNone/>
                      </a:pPr>
                      <a:r>
                        <a:rPr b="1" lang="en" sz="1600">
                          <a:latin typeface="News Cycle"/>
                          <a:ea typeface="News Cycle"/>
                          <a:cs typeface="News Cycle"/>
                          <a:sym typeface="News Cycle"/>
                        </a:rPr>
                        <a:t>2013</a:t>
                      </a:r>
                      <a:endParaRPr b="1" sz="1600">
                        <a:latin typeface="News Cycle"/>
                        <a:ea typeface="News Cycle"/>
                        <a:cs typeface="News Cycle"/>
                        <a:sym typeface="News Cycle"/>
                      </a:endParaRPr>
                    </a:p>
                    <a:p>
                      <a:pPr indent="0" lvl="0" marL="0" rtl="0" algn="ctr">
                        <a:spcBef>
                          <a:spcPts val="0"/>
                        </a:spcBef>
                        <a:spcAft>
                          <a:spcPts val="0"/>
                        </a:spcAft>
                        <a:buNone/>
                      </a:pPr>
                      <a:r>
                        <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Harlan 175</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Glenwood 138</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Creston 78</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Shenandoah 49</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Denison/Sch. 42</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Clarinda 34</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Kuemper 30</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Atlantic 21</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Lewis Central 13</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Red Oak 9</a:t>
                      </a:r>
                      <a:endParaRPr>
                        <a:latin typeface="News Cycle"/>
                        <a:ea typeface="News Cycle"/>
                        <a:cs typeface="News Cycle"/>
                        <a:sym typeface="News Cycle"/>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ctr">
                        <a:spcBef>
                          <a:spcPts val="0"/>
                        </a:spcBef>
                        <a:spcAft>
                          <a:spcPts val="0"/>
                        </a:spcAft>
                        <a:buNone/>
                      </a:pPr>
                      <a:r>
                        <a:rPr b="1" lang="en" sz="1600">
                          <a:latin typeface="News Cycle"/>
                          <a:ea typeface="News Cycle"/>
                          <a:cs typeface="News Cycle"/>
                          <a:sym typeface="News Cycle"/>
                        </a:rPr>
                        <a:t>2014</a:t>
                      </a:r>
                      <a:endParaRPr b="1" sz="1600">
                        <a:latin typeface="News Cycle"/>
                        <a:ea typeface="News Cycle"/>
                        <a:cs typeface="News Cycle"/>
                        <a:sym typeface="News Cycle"/>
                      </a:endParaRPr>
                    </a:p>
                    <a:p>
                      <a:pPr indent="0" lvl="0" marL="0" rtl="0" algn="ctr">
                        <a:spcBef>
                          <a:spcPts val="0"/>
                        </a:spcBef>
                        <a:spcAft>
                          <a:spcPts val="0"/>
                        </a:spcAft>
                        <a:buNone/>
                      </a:pPr>
                      <a:r>
                        <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Glenwood 147.5</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Harlan 116</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Creston 85</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Shenandoah 74</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Denison/Sch. 66</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Clarinda 60</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Kuemper 49</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Lewis Central 46.5</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Saint Albert 36</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Atlantic 30.5</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Red Oak 29.5</a:t>
                      </a:r>
                      <a:endParaRPr>
                        <a:latin typeface="News Cycle"/>
                        <a:ea typeface="News Cycle"/>
                        <a:cs typeface="News Cycle"/>
                        <a:sym typeface="News Cycle"/>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396200">
                <a:tc>
                  <a:txBody>
                    <a:bodyPr/>
                    <a:lstStyle/>
                    <a:p>
                      <a:pPr indent="0" lvl="0" marL="0" rtl="0" algn="ctr">
                        <a:spcBef>
                          <a:spcPts val="0"/>
                        </a:spcBef>
                        <a:spcAft>
                          <a:spcPts val="0"/>
                        </a:spcAft>
                        <a:buNone/>
                      </a:pPr>
                      <a:r>
                        <a:rPr b="1" lang="en" sz="1600">
                          <a:latin typeface="News Cycle"/>
                          <a:ea typeface="News Cycle"/>
                          <a:cs typeface="News Cycle"/>
                          <a:sym typeface="News Cycle"/>
                        </a:rPr>
                        <a:t>2015</a:t>
                      </a:r>
                      <a:endParaRPr b="1" sz="1600">
                        <a:latin typeface="News Cycle"/>
                        <a:ea typeface="News Cycle"/>
                        <a:cs typeface="News Cycle"/>
                        <a:sym typeface="News Cycle"/>
                      </a:endParaRPr>
                    </a:p>
                    <a:p>
                      <a:pPr indent="0" lvl="0" marL="0" rtl="0" algn="ctr">
                        <a:spcBef>
                          <a:spcPts val="0"/>
                        </a:spcBef>
                        <a:spcAft>
                          <a:spcPts val="0"/>
                        </a:spcAft>
                        <a:buNone/>
                      </a:pPr>
                      <a:r>
                        <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Glenwood 147.5</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Harlan 114</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Creston 108</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Shenandoah 90.5</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Lewis Central 61.5</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Dension/Sch. 57</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Clarinda 53</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Atlantic 41.5</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Kuemper 32</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Red Oak 25</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Saint Albert 11</a:t>
                      </a:r>
                      <a:endParaRPr>
                        <a:latin typeface="News Cycle"/>
                        <a:ea typeface="News Cycle"/>
                        <a:cs typeface="News Cycle"/>
                        <a:sym typeface="News Cycle"/>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ctr">
                        <a:spcBef>
                          <a:spcPts val="0"/>
                        </a:spcBef>
                        <a:spcAft>
                          <a:spcPts val="0"/>
                        </a:spcAft>
                        <a:buNone/>
                      </a:pPr>
                      <a:r>
                        <a:rPr b="1" lang="en" sz="1600">
                          <a:latin typeface="News Cycle"/>
                          <a:ea typeface="News Cycle"/>
                          <a:cs typeface="News Cycle"/>
                          <a:sym typeface="News Cycle"/>
                        </a:rPr>
                        <a:t>2016</a:t>
                      </a:r>
                      <a:endParaRPr b="1" sz="1600">
                        <a:latin typeface="News Cycle"/>
                        <a:ea typeface="News Cycle"/>
                        <a:cs typeface="News Cycle"/>
                        <a:sym typeface="News Cycle"/>
                      </a:endParaRPr>
                    </a:p>
                    <a:p>
                      <a:pPr indent="0" lvl="0" marL="0" rtl="0" algn="ctr">
                        <a:spcBef>
                          <a:spcPts val="0"/>
                        </a:spcBef>
                        <a:spcAft>
                          <a:spcPts val="0"/>
                        </a:spcAft>
                        <a:buNone/>
                      </a:pPr>
                      <a:r>
                        <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Glenwood 146</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Creston 133</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Denison/Sch. 126</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Atlantic 72</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Harlan 71</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Shenandoah 56</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Lewis Central 55</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Clarinda 31.5</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St. Albert 19</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Red Oak 19</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Kuemper 12</a:t>
                      </a:r>
                      <a:endParaRPr>
                        <a:latin typeface="News Cycle"/>
                        <a:ea typeface="News Cycle"/>
                        <a:cs typeface="News Cycle"/>
                        <a:sym typeface="News Cycle"/>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ctr">
                        <a:spcBef>
                          <a:spcPts val="0"/>
                        </a:spcBef>
                        <a:spcAft>
                          <a:spcPts val="0"/>
                        </a:spcAft>
                        <a:buNone/>
                      </a:pPr>
                      <a:r>
                        <a:rPr b="1" lang="en" sz="1600">
                          <a:latin typeface="News Cycle"/>
                          <a:ea typeface="News Cycle"/>
                          <a:cs typeface="News Cycle"/>
                          <a:sym typeface="News Cycle"/>
                        </a:rPr>
                        <a:t>2017</a:t>
                      </a:r>
                      <a:endParaRPr b="1" sz="1600">
                        <a:latin typeface="News Cycle"/>
                        <a:ea typeface="News Cycle"/>
                        <a:cs typeface="News Cycle"/>
                        <a:sym typeface="News Cycle"/>
                      </a:endParaRPr>
                    </a:p>
                    <a:p>
                      <a:pPr indent="0" lvl="0" marL="0" rtl="0" algn="ctr">
                        <a:spcBef>
                          <a:spcPts val="0"/>
                        </a:spcBef>
                        <a:spcAft>
                          <a:spcPts val="0"/>
                        </a:spcAft>
                        <a:buNone/>
                      </a:pPr>
                      <a:r>
                        <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Denison/Sch. 147</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Lewis Central 106</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Harlan 102</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Creston 97</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Glenwood 89</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Shenandoah 67</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Atlantic 38.5</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Red Oak 35</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Clarinda 24.5</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St. Albert 18</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Kuemper 16</a:t>
                      </a:r>
                      <a:endParaRPr>
                        <a:latin typeface="News Cycle"/>
                        <a:ea typeface="News Cycle"/>
                        <a:cs typeface="News Cycle"/>
                        <a:sym typeface="News Cycle"/>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ctr">
                        <a:spcBef>
                          <a:spcPts val="0"/>
                        </a:spcBef>
                        <a:spcAft>
                          <a:spcPts val="0"/>
                        </a:spcAft>
                        <a:buNone/>
                      </a:pPr>
                      <a:r>
                        <a:rPr b="1" lang="en" sz="1600">
                          <a:latin typeface="News Cycle"/>
                          <a:ea typeface="News Cycle"/>
                          <a:cs typeface="News Cycle"/>
                          <a:sym typeface="News Cycle"/>
                        </a:rPr>
                        <a:t>2018</a:t>
                      </a:r>
                      <a:endParaRPr b="1" sz="1600">
                        <a:latin typeface="News Cycle"/>
                        <a:ea typeface="News Cycle"/>
                        <a:cs typeface="News Cycle"/>
                        <a:sym typeface="News Cycle"/>
                      </a:endParaRPr>
                    </a:p>
                    <a:p>
                      <a:pPr indent="0" lvl="0" marL="0" rtl="0" algn="ctr">
                        <a:spcBef>
                          <a:spcPts val="0"/>
                        </a:spcBef>
                        <a:spcAft>
                          <a:spcPts val="0"/>
                        </a:spcAft>
                        <a:buNone/>
                      </a:pPr>
                      <a:r>
                        <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Glenwood 161</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Denison 123</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Creston 79</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Lewis Central 75</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Atlantic 72</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Shenandoah 65</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Harlan 45</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Red Oak 38</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Kuemper 37</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St. Albert 32.5</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Clarinda 12</a:t>
                      </a:r>
                      <a:endParaRPr>
                        <a:latin typeface="News Cycle"/>
                        <a:ea typeface="News Cycle"/>
                        <a:cs typeface="News Cycle"/>
                        <a:sym typeface="News Cycle"/>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ctr">
                        <a:spcBef>
                          <a:spcPts val="0"/>
                        </a:spcBef>
                        <a:spcAft>
                          <a:spcPts val="0"/>
                        </a:spcAft>
                        <a:buNone/>
                      </a:pPr>
                      <a:r>
                        <a:rPr b="1" lang="en" sz="1600">
                          <a:latin typeface="News Cycle"/>
                          <a:ea typeface="News Cycle"/>
                          <a:cs typeface="News Cycle"/>
                          <a:sym typeface="News Cycle"/>
                        </a:rPr>
                        <a:t>2019</a:t>
                      </a:r>
                      <a:endParaRPr b="1" sz="1600">
                        <a:latin typeface="News Cycle"/>
                        <a:ea typeface="News Cycle"/>
                        <a:cs typeface="News Cycle"/>
                        <a:sym typeface="News Cycle"/>
                      </a:endParaRPr>
                    </a:p>
                    <a:p>
                      <a:pPr indent="0" lvl="0" marL="0" rtl="0" algn="ctr">
                        <a:spcBef>
                          <a:spcPts val="0"/>
                        </a:spcBef>
                        <a:spcAft>
                          <a:spcPts val="0"/>
                        </a:spcAft>
                        <a:buNone/>
                      </a:pPr>
                      <a:r>
                        <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Glenwood 193</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Atlantic 115</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Harlan 97</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Creston 88</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Denison/Sch. 73</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Lewis Central 58.5</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Shenandoah 35</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Clarinda 22.5</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Kuemper 21</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St. Albert 19</a:t>
                      </a:r>
                      <a:endParaRPr>
                        <a:latin typeface="News Cycle"/>
                        <a:ea typeface="News Cycle"/>
                        <a:cs typeface="News Cycle"/>
                        <a:sym typeface="News Cycle"/>
                      </a:endParaRPr>
                    </a:p>
                    <a:p>
                      <a:pPr indent="0" lvl="0" marL="0" rtl="0" algn="ctr">
                        <a:spcBef>
                          <a:spcPts val="0"/>
                        </a:spcBef>
                        <a:spcAft>
                          <a:spcPts val="0"/>
                        </a:spcAft>
                        <a:buNone/>
                      </a:pPr>
                      <a:r>
                        <a:rPr lang="en">
                          <a:latin typeface="News Cycle"/>
                          <a:ea typeface="News Cycle"/>
                          <a:cs typeface="News Cycle"/>
                          <a:sym typeface="News Cycle"/>
                        </a:rPr>
                        <a:t>Red Oak 18</a:t>
                      </a:r>
                      <a:endParaRPr>
                        <a:latin typeface="News Cycle"/>
                        <a:ea typeface="News Cycle"/>
                        <a:cs typeface="News Cycle"/>
                        <a:sym typeface="News Cycle"/>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bl>
          </a:graphicData>
        </a:graphic>
      </p:graphicFrame>
      <p:pic>
        <p:nvPicPr>
          <p:cNvPr id="240" name="Google Shape;240;p37"/>
          <p:cNvPicPr preferRelativeResize="0"/>
          <p:nvPr/>
        </p:nvPicPr>
        <p:blipFill>
          <a:blip r:embed="rId3">
            <a:alphaModFix/>
          </a:blip>
          <a:stretch>
            <a:fillRect/>
          </a:stretch>
        </p:blipFill>
        <p:spPr>
          <a:xfrm>
            <a:off x="2899375" y="1954474"/>
            <a:ext cx="1973625" cy="20913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pic>
        <p:nvPicPr>
          <p:cNvPr id="245" name="Google Shape;245;p38"/>
          <p:cNvPicPr preferRelativeResize="0"/>
          <p:nvPr/>
        </p:nvPicPr>
        <p:blipFill>
          <a:blip r:embed="rId3">
            <a:alphaModFix amt="10000"/>
          </a:blip>
          <a:stretch>
            <a:fillRect/>
          </a:stretch>
        </p:blipFill>
        <p:spPr>
          <a:xfrm>
            <a:off x="1634475" y="3666438"/>
            <a:ext cx="4503550" cy="4772075"/>
          </a:xfrm>
          <a:prstGeom prst="rect">
            <a:avLst/>
          </a:prstGeom>
          <a:noFill/>
          <a:ln>
            <a:noFill/>
          </a:ln>
        </p:spPr>
      </p:pic>
      <p:sp>
        <p:nvSpPr>
          <p:cNvPr id="246" name="Google Shape;246;p38"/>
          <p:cNvSpPr txBox="1"/>
          <p:nvPr>
            <p:ph type="title"/>
          </p:nvPr>
        </p:nvSpPr>
        <p:spPr>
          <a:xfrm>
            <a:off x="264950" y="260675"/>
            <a:ext cx="7242600" cy="1867200"/>
          </a:xfrm>
          <a:prstGeom prst="rect">
            <a:avLst/>
          </a:prstGeom>
          <a:effectLst>
            <a:outerShdw blurRad="57150" rotWithShape="0" algn="bl" dir="5400000" dist="95250">
              <a:srgbClr val="F1C232">
                <a:alpha val="50000"/>
              </a:srgbClr>
            </a:outerShdw>
          </a:effectLst>
        </p:spPr>
        <p:txBody>
          <a:bodyPr anchorCtr="0" anchor="t" bIns="91425" lIns="91425" spcFirstLastPara="1" rIns="91425" wrap="square" tIns="91425">
            <a:noAutofit/>
          </a:bodyPr>
          <a:lstStyle/>
          <a:p>
            <a:pPr indent="0" lvl="0" marL="0" rtl="0" algn="ctr">
              <a:spcBef>
                <a:spcPts val="0"/>
              </a:spcBef>
              <a:spcAft>
                <a:spcPts val="0"/>
              </a:spcAft>
              <a:buNone/>
            </a:pPr>
            <a:r>
              <a:rPr lang="en"/>
              <a:t>Hawkeye 10 Conference Champions</a:t>
            </a:r>
            <a:endParaRPr/>
          </a:p>
          <a:p>
            <a:pPr indent="0" lvl="0" marL="0" rtl="0" algn="ctr">
              <a:spcBef>
                <a:spcPts val="0"/>
              </a:spcBef>
              <a:spcAft>
                <a:spcPts val="0"/>
              </a:spcAft>
              <a:buNone/>
            </a:pPr>
            <a:r>
              <a:rPr lang="en"/>
              <a:t>2010-2019</a:t>
            </a:r>
            <a:endParaRPr/>
          </a:p>
        </p:txBody>
      </p:sp>
      <p:sp>
        <p:nvSpPr>
          <p:cNvPr id="247" name="Google Shape;247;p38"/>
          <p:cNvSpPr txBox="1"/>
          <p:nvPr/>
        </p:nvSpPr>
        <p:spPr>
          <a:xfrm>
            <a:off x="1033700" y="2432688"/>
            <a:ext cx="5705100" cy="7239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1" lang="en" sz="1200">
                <a:solidFill>
                  <a:schemeClr val="dk1"/>
                </a:solidFill>
                <a:latin typeface="News Cycle"/>
                <a:ea typeface="News Cycle"/>
                <a:cs typeface="News Cycle"/>
                <a:sym typeface="News Cycle"/>
              </a:rPr>
              <a:t>Conference Champions		Year		Event		Time/ Distance</a:t>
            </a:r>
            <a:endParaRPr b="1"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100">
                <a:solidFill>
                  <a:schemeClr val="dk1"/>
                </a:solidFill>
                <a:latin typeface="News Cycle"/>
                <a:ea typeface="News Cycle"/>
                <a:cs typeface="News Cycle"/>
                <a:sym typeface="News Cycle"/>
              </a:rPr>
              <a:t>Abby Brown, Devin Jackson		2010		Shuttle Hurdle		1:09.0</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100">
                <a:solidFill>
                  <a:schemeClr val="dk1"/>
                </a:solidFill>
                <a:latin typeface="News Cycle"/>
                <a:ea typeface="News Cycle"/>
                <a:cs typeface="News Cycle"/>
                <a:sym typeface="News Cycle"/>
              </a:rPr>
              <a:t>Kassie Finn, Mercedes Liparoto</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100">
                <a:solidFill>
                  <a:schemeClr val="dk1"/>
                </a:solidFill>
                <a:latin typeface="News Cycle"/>
                <a:ea typeface="News Cycle"/>
                <a:cs typeface="News Cycle"/>
                <a:sym typeface="News Cycle"/>
              </a:rPr>
              <a:t>Cassie Kruse				2011		Discus			104’7</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100">
                <a:solidFill>
                  <a:schemeClr val="dk1"/>
                </a:solidFill>
                <a:latin typeface="News Cycle"/>
                <a:ea typeface="News Cycle"/>
                <a:cs typeface="News Cycle"/>
                <a:sym typeface="News Cycle"/>
              </a:rPr>
              <a:t>Cassie Kruse				2012		Shot Put		39’2 ¼</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100">
                <a:solidFill>
                  <a:schemeClr val="dk1"/>
                </a:solidFill>
                <a:latin typeface="News Cycle"/>
                <a:ea typeface="News Cycle"/>
                <a:cs typeface="News Cycle"/>
                <a:sym typeface="News Cycle"/>
              </a:rPr>
              <a:t>Kecia Caudill				2012		100 M Dash		12.58</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100">
                <a:solidFill>
                  <a:schemeClr val="dk1"/>
                </a:solidFill>
                <a:latin typeface="News Cycle"/>
                <a:ea typeface="News Cycle"/>
                <a:cs typeface="News Cycle"/>
                <a:sym typeface="News Cycle"/>
              </a:rPr>
              <a:t>Reiny Ostrander, Kecia Caudill		2012		4x100			51.75</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100">
                <a:solidFill>
                  <a:schemeClr val="dk1"/>
                </a:solidFill>
                <a:latin typeface="News Cycle"/>
                <a:ea typeface="News Cycle"/>
                <a:cs typeface="News Cycle"/>
                <a:sym typeface="News Cycle"/>
              </a:rPr>
              <a:t>Sarah Salerno, Chelsea Webster</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100">
                <a:solidFill>
                  <a:schemeClr val="dk1"/>
                </a:solidFill>
                <a:latin typeface="News Cycle"/>
                <a:ea typeface="News Cycle"/>
                <a:cs typeface="News Cycle"/>
                <a:sym typeface="News Cycle"/>
              </a:rPr>
              <a:t>Jacy Embray				2013		Shot Put 		37’ 1 ½</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100">
                <a:solidFill>
                  <a:schemeClr val="dk1"/>
                </a:solidFill>
                <a:latin typeface="News Cycle"/>
                <a:ea typeface="News Cycle"/>
                <a:cs typeface="News Cycle"/>
                <a:sym typeface="News Cycle"/>
              </a:rPr>
              <a:t>Kecia Caudill				2013		100 M Dash		12.64</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100">
                <a:solidFill>
                  <a:schemeClr val="dk1"/>
                </a:solidFill>
                <a:latin typeface="News Cycle"/>
                <a:ea typeface="News Cycle"/>
                <a:cs typeface="News Cycle"/>
                <a:sym typeface="News Cycle"/>
              </a:rPr>
              <a:t>Molly Dean				2013		400 M Hurdles		1:08.13</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100">
                <a:solidFill>
                  <a:schemeClr val="dk1"/>
                </a:solidFill>
                <a:latin typeface="News Cycle"/>
                <a:ea typeface="News Cycle"/>
                <a:cs typeface="News Cycle"/>
                <a:sym typeface="News Cycle"/>
              </a:rPr>
              <a:t>Reiny Ostrander, Kecia Caudill		2013		4x100			51.75</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100">
                <a:solidFill>
                  <a:schemeClr val="dk1"/>
                </a:solidFill>
                <a:latin typeface="News Cycle"/>
                <a:ea typeface="News Cycle"/>
                <a:cs typeface="News Cycle"/>
                <a:sym typeface="News Cycle"/>
              </a:rPr>
              <a:t>Rebecca Fornoff, Courtney Magnussen</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100">
                <a:solidFill>
                  <a:schemeClr val="dk1"/>
                </a:solidFill>
                <a:latin typeface="News Cycle"/>
                <a:ea typeface="News Cycle"/>
                <a:cs typeface="News Cycle"/>
                <a:sym typeface="News Cycle"/>
              </a:rPr>
              <a:t>Jacy Embray				2014 		Shot Put		38’7</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100">
                <a:solidFill>
                  <a:schemeClr val="dk1"/>
                </a:solidFill>
                <a:latin typeface="News Cycle"/>
                <a:ea typeface="News Cycle"/>
                <a:cs typeface="News Cycle"/>
                <a:sym typeface="News Cycle"/>
              </a:rPr>
              <a:t>Miranda Ruth				2014		100 M Hurdles		16.66</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100">
                <a:solidFill>
                  <a:schemeClr val="dk1"/>
                </a:solidFill>
                <a:latin typeface="News Cycle"/>
                <a:ea typeface="News Cycle"/>
                <a:cs typeface="News Cycle"/>
                <a:sym typeface="News Cycle"/>
              </a:rPr>
              <a:t>Miranda Ruth, Ashley Konfrst		2014		Shuttle Hurdle		1:09.96</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100">
                <a:solidFill>
                  <a:schemeClr val="dk1"/>
                </a:solidFill>
                <a:latin typeface="News Cycle"/>
                <a:ea typeface="News Cycle"/>
                <a:cs typeface="News Cycle"/>
                <a:sym typeface="News Cycle"/>
              </a:rPr>
              <a:t>McKenzie Becker, Olivia Scarborough</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100">
                <a:solidFill>
                  <a:schemeClr val="dk1"/>
                </a:solidFill>
                <a:latin typeface="News Cycle"/>
                <a:ea typeface="News Cycle"/>
                <a:cs typeface="News Cycle"/>
                <a:sym typeface="News Cycle"/>
              </a:rPr>
              <a:t>Jacy Embray				2015		Shot Put		43’4 ½</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100">
                <a:solidFill>
                  <a:schemeClr val="dk1"/>
                </a:solidFill>
                <a:latin typeface="News Cycle"/>
                <a:ea typeface="News Cycle"/>
                <a:cs typeface="News Cycle"/>
                <a:sym typeface="News Cycle"/>
              </a:rPr>
              <a:t>Jacy Embray				2015		Discus			124’9</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100">
                <a:solidFill>
                  <a:schemeClr val="dk1"/>
                </a:solidFill>
                <a:latin typeface="News Cycle"/>
                <a:ea typeface="News Cycle"/>
                <a:cs typeface="News Cycle"/>
                <a:sym typeface="News Cycle"/>
              </a:rPr>
              <a:t>Olivia Scarborough, Ashley Konfrst	2015		Shuttle Hurdle		1:09.08</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100">
                <a:solidFill>
                  <a:schemeClr val="dk1"/>
                </a:solidFill>
                <a:latin typeface="News Cycle"/>
                <a:ea typeface="News Cycle"/>
                <a:cs typeface="News Cycle"/>
                <a:sym typeface="News Cycle"/>
              </a:rPr>
              <a:t>McKenzie Becker, Miranda Ruth		</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100">
                <a:solidFill>
                  <a:schemeClr val="dk1"/>
                </a:solidFill>
                <a:latin typeface="News Cycle"/>
                <a:ea typeface="News Cycle"/>
                <a:cs typeface="News Cycle"/>
                <a:sym typeface="News Cycle"/>
              </a:rPr>
              <a:t>Miranda Ruth				2015		100 Hurdles		16.47</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None/>
            </a:pPr>
            <a:r>
              <a:t/>
            </a:r>
            <a:endParaRPr sz="1500">
              <a:latin typeface="News Cycle"/>
              <a:ea typeface="News Cycle"/>
              <a:cs typeface="News Cycle"/>
              <a:sym typeface="News Cycle"/>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39"/>
          <p:cNvSpPr txBox="1"/>
          <p:nvPr>
            <p:ph type="title"/>
          </p:nvPr>
        </p:nvSpPr>
        <p:spPr>
          <a:xfrm>
            <a:off x="264950" y="260676"/>
            <a:ext cx="7242600" cy="1279500"/>
          </a:xfrm>
          <a:prstGeom prst="rect">
            <a:avLst/>
          </a:prstGeom>
          <a:effectLst>
            <a:outerShdw blurRad="57150" rotWithShape="0" algn="bl" dir="5400000" dist="95250">
              <a:srgbClr val="F1C232">
                <a:alpha val="50000"/>
              </a:srgbClr>
            </a:outerShdw>
          </a:effectLst>
        </p:spPr>
        <p:txBody>
          <a:bodyPr anchorCtr="0" anchor="t" bIns="91425" lIns="91425" spcFirstLastPara="1" rIns="91425" wrap="square" tIns="91425">
            <a:noAutofit/>
          </a:bodyPr>
          <a:lstStyle/>
          <a:p>
            <a:pPr indent="0" lvl="0" marL="0" rtl="0" algn="ctr">
              <a:spcBef>
                <a:spcPts val="0"/>
              </a:spcBef>
              <a:spcAft>
                <a:spcPts val="0"/>
              </a:spcAft>
              <a:buNone/>
            </a:pPr>
            <a:r>
              <a:rPr lang="en"/>
              <a:t>Hawkeye 10 Conference Champions</a:t>
            </a:r>
            <a:endParaRPr/>
          </a:p>
        </p:txBody>
      </p:sp>
      <p:sp>
        <p:nvSpPr>
          <p:cNvPr id="253" name="Google Shape;253;p39"/>
          <p:cNvSpPr txBox="1"/>
          <p:nvPr/>
        </p:nvSpPr>
        <p:spPr>
          <a:xfrm>
            <a:off x="1033650" y="1518275"/>
            <a:ext cx="5705100" cy="8566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1" lang="en" sz="1200">
                <a:solidFill>
                  <a:schemeClr val="dk1"/>
                </a:solidFill>
                <a:latin typeface="News Cycle"/>
                <a:ea typeface="News Cycle"/>
                <a:cs typeface="News Cycle"/>
                <a:sym typeface="News Cycle"/>
              </a:rPr>
              <a:t>Conference Champions		Year		Event		Time/ Distance</a:t>
            </a:r>
            <a:endParaRPr b="1"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100">
                <a:solidFill>
                  <a:schemeClr val="dk1"/>
                </a:solidFill>
                <a:latin typeface="News Cycle"/>
                <a:ea typeface="News Cycle"/>
                <a:cs typeface="News Cycle"/>
                <a:sym typeface="News Cycle"/>
              </a:rPr>
              <a:t>Kaycee Clark				2016		100 M Dash		13.16</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100">
                <a:solidFill>
                  <a:schemeClr val="dk1"/>
                </a:solidFill>
                <a:latin typeface="News Cycle"/>
                <a:ea typeface="News Cycle"/>
                <a:cs typeface="News Cycle"/>
                <a:sym typeface="News Cycle"/>
              </a:rPr>
              <a:t>Kaycee Clark				2016		200 M Dash		27.23</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100">
                <a:solidFill>
                  <a:schemeClr val="dk1"/>
                </a:solidFill>
                <a:latin typeface="News Cycle"/>
                <a:ea typeface="News Cycle"/>
                <a:cs typeface="News Cycle"/>
                <a:sym typeface="News Cycle"/>
              </a:rPr>
              <a:t>Molly Dean				2016		400 M Dash		59.11</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100">
                <a:solidFill>
                  <a:schemeClr val="dk1"/>
                </a:solidFill>
                <a:latin typeface="News Cycle"/>
                <a:ea typeface="News Cycle"/>
                <a:cs typeface="News Cycle"/>
                <a:sym typeface="News Cycle"/>
              </a:rPr>
              <a:t>Molly Dean				2016		100 M Hurdles		15.83</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100">
                <a:solidFill>
                  <a:schemeClr val="dk1"/>
                </a:solidFill>
                <a:latin typeface="News Cycle"/>
                <a:ea typeface="News Cycle"/>
                <a:cs typeface="News Cycle"/>
                <a:sym typeface="News Cycle"/>
              </a:rPr>
              <a:t>Molly Dean 				2016 		400 M Hurdles		1:04.80</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100">
                <a:solidFill>
                  <a:schemeClr val="dk1"/>
                </a:solidFill>
                <a:latin typeface="News Cycle"/>
                <a:ea typeface="News Cycle"/>
                <a:cs typeface="News Cycle"/>
                <a:sym typeface="News Cycle"/>
              </a:rPr>
              <a:t>Linnaea Konfrst				2016		Discus			128’0</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100">
                <a:solidFill>
                  <a:schemeClr val="dk1"/>
                </a:solidFill>
                <a:latin typeface="News Cycle"/>
                <a:ea typeface="News Cycle"/>
                <a:cs typeface="News Cycle"/>
                <a:sym typeface="News Cycle"/>
              </a:rPr>
              <a:t>Linnaea Konfrst				2016		Shot Put		40’10</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100">
                <a:solidFill>
                  <a:schemeClr val="dk1"/>
                </a:solidFill>
                <a:latin typeface="News Cycle"/>
                <a:ea typeface="News Cycle"/>
                <a:cs typeface="News Cycle"/>
                <a:sym typeface="News Cycle"/>
              </a:rPr>
              <a:t>Emma Hughes				2018		1500			5:02.51</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100">
                <a:solidFill>
                  <a:schemeClr val="dk1"/>
                </a:solidFill>
                <a:latin typeface="News Cycle"/>
                <a:ea typeface="News Cycle"/>
                <a:cs typeface="News Cycle"/>
                <a:sym typeface="News Cycle"/>
              </a:rPr>
              <a:t>Bailey Ostrander, Devon Bomer		2018		4x100			51.82</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100">
                <a:solidFill>
                  <a:schemeClr val="dk1"/>
                </a:solidFill>
                <a:latin typeface="News Cycle"/>
                <a:ea typeface="News Cycle"/>
                <a:cs typeface="News Cycle"/>
                <a:sym typeface="News Cycle"/>
              </a:rPr>
              <a:t>Jaeda Wilson, Elle Scarborough</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100">
                <a:solidFill>
                  <a:schemeClr val="dk1"/>
                </a:solidFill>
                <a:latin typeface="News Cycle"/>
                <a:ea typeface="News Cycle"/>
                <a:cs typeface="News Cycle"/>
                <a:sym typeface="News Cycle"/>
              </a:rPr>
              <a:t>Abi Schultz, Devon Bomer		2018		4x200			1:49.48</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100">
                <a:solidFill>
                  <a:schemeClr val="dk1"/>
                </a:solidFill>
                <a:latin typeface="News Cycle"/>
                <a:ea typeface="News Cycle"/>
                <a:cs typeface="News Cycle"/>
                <a:sym typeface="News Cycle"/>
              </a:rPr>
              <a:t>Elle Scarborough, Bailey Ostrander</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100">
                <a:solidFill>
                  <a:schemeClr val="dk1"/>
                </a:solidFill>
                <a:latin typeface="News Cycle"/>
                <a:ea typeface="News Cycle"/>
                <a:cs typeface="News Cycle"/>
                <a:sym typeface="News Cycle"/>
              </a:rPr>
              <a:t>Bailey Ostrander, Devon Bomer		2018		Sprint Medley		1:54.73</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100">
                <a:solidFill>
                  <a:schemeClr val="dk1"/>
                </a:solidFill>
                <a:latin typeface="News Cycle"/>
                <a:ea typeface="News Cycle"/>
                <a:cs typeface="News Cycle"/>
                <a:sym typeface="News Cycle"/>
              </a:rPr>
              <a:t>Sadey Allgood, Elle Scarborough</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100">
                <a:solidFill>
                  <a:schemeClr val="dk1"/>
                </a:solidFill>
                <a:latin typeface="News Cycle"/>
                <a:ea typeface="News Cycle"/>
                <a:cs typeface="News Cycle"/>
                <a:sym typeface="News Cycle"/>
              </a:rPr>
              <a:t>Coryl Matheny				2019		High Jump		5’02</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100">
                <a:solidFill>
                  <a:schemeClr val="dk1"/>
                </a:solidFill>
                <a:latin typeface="News Cycle"/>
                <a:ea typeface="News Cycle"/>
                <a:cs typeface="News Cycle"/>
                <a:sym typeface="News Cycle"/>
              </a:rPr>
              <a:t>Jaeda Wilson				2019		100			13.06 FAT</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100">
                <a:solidFill>
                  <a:schemeClr val="dk1"/>
                </a:solidFill>
                <a:latin typeface="News Cycle"/>
                <a:ea typeface="News Cycle"/>
                <a:cs typeface="News Cycle"/>
                <a:sym typeface="News Cycle"/>
              </a:rPr>
              <a:t>Jaeda Wilson				2019		400			1:00.30 FAT				</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100">
                <a:solidFill>
                  <a:schemeClr val="dk1"/>
                </a:solidFill>
                <a:latin typeface="News Cycle"/>
                <a:ea typeface="News Cycle"/>
                <a:cs typeface="News Cycle"/>
                <a:sym typeface="News Cycle"/>
              </a:rPr>
              <a:t>Audrey Arnold				2019		100 Hurdles		16.21 FAT</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100">
                <a:solidFill>
                  <a:schemeClr val="dk1"/>
                </a:solidFill>
                <a:latin typeface="News Cycle"/>
                <a:ea typeface="News Cycle"/>
                <a:cs typeface="News Cycle"/>
                <a:sym typeface="News Cycle"/>
              </a:rPr>
              <a:t>Janette Schraft				2019		800 			2:22.38 FAT</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100">
                <a:solidFill>
                  <a:schemeClr val="dk1"/>
                </a:solidFill>
                <a:latin typeface="News Cycle"/>
                <a:ea typeface="News Cycle"/>
                <a:cs typeface="News Cycle"/>
                <a:sym typeface="News Cycle"/>
              </a:rPr>
              <a:t>Janette Schraft				2019		400 Hurdles		1:07.97 FAT</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100">
                <a:solidFill>
                  <a:schemeClr val="dk1"/>
                </a:solidFill>
                <a:latin typeface="News Cycle"/>
                <a:ea typeface="News Cycle"/>
                <a:cs typeface="News Cycle"/>
                <a:sym typeface="News Cycle"/>
              </a:rPr>
              <a:t>Janette Schraft				2019		1500			4:54.98 FAT</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100">
                <a:solidFill>
                  <a:schemeClr val="dk1"/>
                </a:solidFill>
                <a:latin typeface="News Cycle"/>
                <a:ea typeface="News Cycle"/>
                <a:cs typeface="News Cycle"/>
                <a:sym typeface="News Cycle"/>
              </a:rPr>
              <a:t>Audrey Arnold, Bailey Ostrander		2019		4x100			51.44 FAT</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100">
                <a:solidFill>
                  <a:schemeClr val="dk1"/>
                </a:solidFill>
                <a:latin typeface="News Cycle"/>
                <a:ea typeface="News Cycle"/>
                <a:cs typeface="News Cycle"/>
                <a:sym typeface="News Cycle"/>
              </a:rPr>
              <a:t>Marissa Ausdemore, Lauren Roenfeldt</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100">
                <a:solidFill>
                  <a:schemeClr val="dk1"/>
                </a:solidFill>
                <a:latin typeface="News Cycle"/>
                <a:ea typeface="News Cycle"/>
                <a:cs typeface="News Cycle"/>
                <a:sym typeface="News Cycle"/>
              </a:rPr>
              <a:t>Jaeda Wilson, Abby Hughes		2019		4x400			4:07.87 FAT</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100">
                <a:solidFill>
                  <a:schemeClr val="dk1"/>
                </a:solidFill>
                <a:latin typeface="News Cycle"/>
                <a:ea typeface="News Cycle"/>
                <a:cs typeface="News Cycle"/>
                <a:sym typeface="News Cycle"/>
              </a:rPr>
              <a:t>Abi Schultz, Coryl Matheny</a:t>
            </a:r>
            <a:endParaRPr sz="11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None/>
            </a:pPr>
            <a:r>
              <a:t/>
            </a:r>
            <a:endParaRPr b="1" sz="1200">
              <a:solidFill>
                <a:schemeClr val="dk1"/>
              </a:solidFill>
              <a:latin typeface="News Cycle"/>
              <a:ea typeface="News Cycle"/>
              <a:cs typeface="News Cycle"/>
              <a:sym typeface="News Cycle"/>
            </a:endParaRPr>
          </a:p>
        </p:txBody>
      </p:sp>
      <p:pic>
        <p:nvPicPr>
          <p:cNvPr id="254" name="Google Shape;254;p39"/>
          <p:cNvPicPr preferRelativeResize="0"/>
          <p:nvPr/>
        </p:nvPicPr>
        <p:blipFill>
          <a:blip r:embed="rId3">
            <a:alphaModFix amt="10000"/>
          </a:blip>
          <a:stretch>
            <a:fillRect/>
          </a:stretch>
        </p:blipFill>
        <p:spPr>
          <a:xfrm>
            <a:off x="1634475" y="3666438"/>
            <a:ext cx="4503550" cy="477207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40"/>
          <p:cNvSpPr txBox="1"/>
          <p:nvPr>
            <p:ph type="title"/>
          </p:nvPr>
        </p:nvSpPr>
        <p:spPr>
          <a:xfrm>
            <a:off x="264950" y="336875"/>
            <a:ext cx="7242600" cy="1234800"/>
          </a:xfrm>
          <a:prstGeom prst="rect">
            <a:avLst/>
          </a:prstGeom>
          <a:effectLst>
            <a:outerShdw blurRad="57150" rotWithShape="0" algn="bl" dir="5400000" dist="95250">
              <a:srgbClr val="F1C232">
                <a:alpha val="50000"/>
              </a:srgbClr>
            </a:outerShdw>
          </a:effectLst>
        </p:spPr>
        <p:txBody>
          <a:bodyPr anchorCtr="0" anchor="t" bIns="91425" lIns="91425" spcFirstLastPara="1" rIns="91425" wrap="square" tIns="91425">
            <a:noAutofit/>
          </a:bodyPr>
          <a:lstStyle/>
          <a:p>
            <a:pPr indent="0" lvl="0" marL="0" rtl="0" algn="ctr">
              <a:spcBef>
                <a:spcPts val="0"/>
              </a:spcBef>
              <a:spcAft>
                <a:spcPts val="0"/>
              </a:spcAft>
              <a:buNone/>
            </a:pPr>
            <a:r>
              <a:rPr lang="en"/>
              <a:t>Hawkeye 10 Conference Records</a:t>
            </a:r>
            <a:endParaRPr/>
          </a:p>
        </p:txBody>
      </p:sp>
      <p:sp>
        <p:nvSpPr>
          <p:cNvPr id="260" name="Google Shape;260;p40"/>
          <p:cNvSpPr txBox="1"/>
          <p:nvPr/>
        </p:nvSpPr>
        <p:spPr>
          <a:xfrm>
            <a:off x="868650" y="1449300"/>
            <a:ext cx="6035100" cy="8609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1" lang="en">
                <a:solidFill>
                  <a:schemeClr val="dk1"/>
                </a:solidFill>
                <a:latin typeface="News Cycle"/>
                <a:ea typeface="News Cycle"/>
                <a:cs typeface="News Cycle"/>
                <a:sym typeface="News Cycle"/>
              </a:rPr>
              <a:t>Event				Name				Time			Year</a:t>
            </a:r>
            <a:endParaRPr b="1">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Shot Put			Brenda Konfrst			45' 1			1986</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Discus				Brenda Konfrst			142' 10		1986</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Long Jump			Linda Rowe			16' 11 ½		1970</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High Jump			Claire Bristow			5' 5			2006</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100 Meters			Laurie Maiers			12.3			1975</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200 Meters			Pat Hidgson			26.2			1974</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400 Meters			Janette Shraft			57.64			2019</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800 Meters			Janette Shraft			2:11.31			2019</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1500 Meters			Janette Shraft			4:41.29		2019</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3000 Meters 			Janette Shraft			10:09.25		2019</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100 Hurdles			Molly Dean			15.18			2016</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400 Hurdles			Janette Shraft			1:02.97			2019</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4x100 Relay		C. Webster, K. Caudill			49.29			2013</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			S. Salerno, C. Magnussen</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4x200 Relay		S. Allgood, K. Caudill			1:45.48		2019</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			J. Wilson, C. Mathney</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4x400 Relay		J. Wilson, A. Hughes			4:02.59		2019</a:t>
            </a:r>
            <a:endParaRPr sz="1200">
              <a:solidFill>
                <a:schemeClr val="dk1"/>
              </a:solidFill>
              <a:latin typeface="News Cycle"/>
              <a:ea typeface="News Cycle"/>
              <a:cs typeface="News Cycle"/>
              <a:sym typeface="News Cycle"/>
            </a:endParaRPr>
          </a:p>
          <a:p>
            <a:pPr indent="0" lvl="0" marL="137160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A. Schultz, C. Matheny</a:t>
            </a:r>
            <a:endParaRPr sz="1200">
              <a:solidFill>
                <a:schemeClr val="dk1"/>
              </a:solidFill>
              <a:latin typeface="News Cycle"/>
              <a:ea typeface="News Cycle"/>
              <a:cs typeface="News Cycle"/>
              <a:sym typeface="News Cycle"/>
            </a:endParaRPr>
          </a:p>
          <a:p>
            <a:pPr indent="0" lvl="0" marL="1371600" rtl="0" algn="l">
              <a:lnSpc>
                <a:spcPct val="100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4x800 Relay		M. Rohrberg, S. Richter			9:52.7			1977</a:t>
            </a:r>
            <a:endParaRPr sz="1200">
              <a:solidFill>
                <a:schemeClr val="dk1"/>
              </a:solidFill>
              <a:latin typeface="News Cycle"/>
              <a:ea typeface="News Cycle"/>
              <a:cs typeface="News Cycle"/>
              <a:sym typeface="News Cycle"/>
            </a:endParaRPr>
          </a:p>
          <a:p>
            <a:pPr indent="457200" lvl="0" marL="91440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M. Crouch, M. Rohrberg		</a:t>
            </a:r>
            <a:endParaRPr sz="1200">
              <a:solidFill>
                <a:schemeClr val="dk1"/>
              </a:solidFill>
              <a:latin typeface="News Cycle"/>
              <a:ea typeface="News Cycle"/>
              <a:cs typeface="News Cycle"/>
              <a:sym typeface="News Cycle"/>
            </a:endParaRPr>
          </a:p>
          <a:p>
            <a:pPr indent="457200" lvl="0" marL="914400" rtl="0" algn="l">
              <a:lnSpc>
                <a:spcPct val="100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Sprint Medley 		S. Allgood, B. Ostrander			1:49.63		2019</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Relay			J. Wilson, J. Shraft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Distance Medly		C. Pazerka, J. Mingo			4:11.7			1974</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Relay			T. McGinnis, P. Hodgson</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Shuttle Hurdle		A. Arnold, M. Ausdemore		1:05.27			2019</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Relay			S. Parr, E. Scarborough</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None/>
            </a:pPr>
            <a:r>
              <a:t/>
            </a:r>
            <a:endParaRPr sz="1200">
              <a:latin typeface="News Cycle"/>
              <a:ea typeface="News Cycle"/>
              <a:cs typeface="News Cycle"/>
              <a:sym typeface="News Cycle"/>
            </a:endParaRPr>
          </a:p>
        </p:txBody>
      </p:sp>
      <p:pic>
        <p:nvPicPr>
          <p:cNvPr id="261" name="Google Shape;261;p40"/>
          <p:cNvPicPr preferRelativeResize="0"/>
          <p:nvPr/>
        </p:nvPicPr>
        <p:blipFill>
          <a:blip r:embed="rId3">
            <a:alphaModFix amt="10000"/>
          </a:blip>
          <a:stretch>
            <a:fillRect/>
          </a:stretch>
        </p:blipFill>
        <p:spPr>
          <a:xfrm>
            <a:off x="1634475" y="3666438"/>
            <a:ext cx="4503550" cy="477207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p41"/>
          <p:cNvSpPr txBox="1"/>
          <p:nvPr>
            <p:ph type="title"/>
          </p:nvPr>
        </p:nvSpPr>
        <p:spPr>
          <a:xfrm>
            <a:off x="264895" y="987846"/>
            <a:ext cx="7242600" cy="1119900"/>
          </a:xfrm>
          <a:prstGeom prst="rect">
            <a:avLst/>
          </a:prstGeom>
          <a:effectLst>
            <a:outerShdw blurRad="57150" rotWithShape="0" algn="bl" dir="5400000" dist="95250">
              <a:srgbClr val="F1C232">
                <a:alpha val="50000"/>
              </a:srgbClr>
            </a:outerShdw>
          </a:effectLst>
        </p:spPr>
        <p:txBody>
          <a:bodyPr anchorCtr="0" anchor="t" bIns="91425" lIns="91425" spcFirstLastPara="1" rIns="91425" wrap="square" tIns="91425">
            <a:noAutofit/>
          </a:bodyPr>
          <a:lstStyle/>
          <a:p>
            <a:pPr indent="0" lvl="0" marL="0" rtl="0" algn="ctr">
              <a:spcBef>
                <a:spcPts val="0"/>
              </a:spcBef>
              <a:spcAft>
                <a:spcPts val="0"/>
              </a:spcAft>
              <a:buNone/>
            </a:pPr>
            <a:r>
              <a:rPr lang="en"/>
              <a:t>State Meet Qualifiers 2017</a:t>
            </a:r>
            <a:endParaRPr/>
          </a:p>
          <a:p>
            <a:pPr indent="0" lvl="0" marL="0" rtl="0" algn="ctr">
              <a:spcBef>
                <a:spcPts val="0"/>
              </a:spcBef>
              <a:spcAft>
                <a:spcPts val="0"/>
              </a:spcAft>
              <a:buNone/>
            </a:pPr>
            <a:r>
              <a:t/>
            </a:r>
            <a:endParaRPr>
              <a:latin typeface="Shadows Into Light Two"/>
              <a:ea typeface="Shadows Into Light Two"/>
              <a:cs typeface="Shadows Into Light Two"/>
              <a:sym typeface="Shadows Into Light Two"/>
            </a:endParaRPr>
          </a:p>
        </p:txBody>
      </p:sp>
      <p:sp>
        <p:nvSpPr>
          <p:cNvPr id="267" name="Google Shape;267;p41"/>
          <p:cNvSpPr txBox="1"/>
          <p:nvPr/>
        </p:nvSpPr>
        <p:spPr>
          <a:xfrm>
            <a:off x="210900" y="2569400"/>
            <a:ext cx="7350600" cy="4453500"/>
          </a:xfrm>
          <a:prstGeom prst="rect">
            <a:avLst/>
          </a:prstGeom>
          <a:noFill/>
          <a:ln cap="flat" cmpd="sng" w="28575">
            <a:solidFill>
              <a:srgbClr val="F1C232"/>
            </a:solidFill>
            <a:prstDash val="dashDot"/>
            <a:round/>
            <a:headEnd len="sm" w="sm" type="none"/>
            <a:tailEnd len="sm" w="sm" type="none"/>
          </a:ln>
        </p:spPr>
        <p:txBody>
          <a:bodyPr anchorCtr="0" anchor="t" bIns="91425" lIns="91425" spcFirstLastPara="1" rIns="91425" wrap="square" tIns="91425">
            <a:noAutofit/>
          </a:bodyPr>
          <a:lstStyle/>
          <a:p>
            <a:pPr indent="0" lvl="0" marL="0" rtl="0" algn="l">
              <a:lnSpc>
                <a:spcPct val="50000"/>
              </a:lnSpc>
              <a:spcBef>
                <a:spcPts val="45"/>
              </a:spcBef>
              <a:spcAft>
                <a:spcPts val="0"/>
              </a:spcAft>
              <a:buNone/>
            </a:pPr>
            <a:r>
              <a:rPr lang="en">
                <a:solidFill>
                  <a:schemeClr val="dk1"/>
                </a:solidFill>
                <a:latin typeface="News Cycle"/>
                <a:ea typeface="News Cycle"/>
                <a:cs typeface="News Cycle"/>
                <a:sym typeface="News Cycle"/>
              </a:rPr>
              <a:t>Danielle Hardcastle            2017			    4x800			10:06.37		  15th	      </a:t>
            </a:r>
            <a:endParaRPr>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rPr lang="en">
                <a:solidFill>
                  <a:schemeClr val="dk1"/>
                </a:solidFill>
                <a:latin typeface="News Cycle"/>
                <a:ea typeface="News Cycle"/>
                <a:cs typeface="News Cycle"/>
                <a:sym typeface="News Cycle"/>
              </a:rPr>
              <a:t>Kate Kaufman</a:t>
            </a:r>
            <a:endParaRPr>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rPr lang="en">
                <a:solidFill>
                  <a:schemeClr val="dk1"/>
                </a:solidFill>
                <a:latin typeface="News Cycle"/>
                <a:ea typeface="News Cycle"/>
                <a:cs typeface="News Cycle"/>
                <a:sym typeface="News Cycle"/>
              </a:rPr>
              <a:t>Arianna Springer</a:t>
            </a:r>
            <a:endParaRPr>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rPr lang="en">
                <a:solidFill>
                  <a:schemeClr val="dk1"/>
                </a:solidFill>
                <a:latin typeface="News Cycle"/>
                <a:ea typeface="News Cycle"/>
                <a:cs typeface="News Cycle"/>
                <a:sym typeface="News Cycle"/>
              </a:rPr>
              <a:t>Jillian Finnegan</a:t>
            </a:r>
            <a:endParaRPr>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t/>
            </a:r>
            <a:endParaRPr>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rPr lang="en">
                <a:solidFill>
                  <a:schemeClr val="dk1"/>
                </a:solidFill>
                <a:latin typeface="News Cycle"/>
                <a:ea typeface="News Cycle"/>
                <a:cs typeface="News Cycle"/>
                <a:sym typeface="News Cycle"/>
              </a:rPr>
              <a:t>Jaeda Wilson			2017			    4x200			1:49.50		  12th	</a:t>
            </a:r>
            <a:endParaRPr>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rPr lang="en">
                <a:solidFill>
                  <a:schemeClr val="dk1"/>
                </a:solidFill>
                <a:latin typeface="News Cycle"/>
                <a:ea typeface="News Cycle"/>
                <a:cs typeface="News Cycle"/>
                <a:sym typeface="News Cycle"/>
              </a:rPr>
              <a:t>Devon Bomer</a:t>
            </a:r>
            <a:endParaRPr>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rPr lang="en">
                <a:solidFill>
                  <a:schemeClr val="dk1"/>
                </a:solidFill>
                <a:latin typeface="News Cycle"/>
                <a:ea typeface="News Cycle"/>
                <a:cs typeface="News Cycle"/>
                <a:sym typeface="News Cycle"/>
              </a:rPr>
              <a:t>Bailey Ostrander</a:t>
            </a:r>
            <a:endParaRPr>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rPr lang="en">
                <a:solidFill>
                  <a:schemeClr val="dk1"/>
                </a:solidFill>
                <a:latin typeface="News Cycle"/>
                <a:ea typeface="News Cycle"/>
                <a:cs typeface="News Cycle"/>
                <a:sym typeface="News Cycle"/>
              </a:rPr>
              <a:t>Sadey Allgood</a:t>
            </a:r>
            <a:endParaRPr>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t/>
            </a:r>
            <a:endParaRPr>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rPr lang="en">
                <a:solidFill>
                  <a:schemeClr val="dk1"/>
                </a:solidFill>
                <a:latin typeface="News Cycle"/>
                <a:ea typeface="News Cycle"/>
                <a:cs typeface="News Cycle"/>
                <a:sym typeface="News Cycle"/>
              </a:rPr>
              <a:t>Jaeda Wilson			2017			   4x400			4:18.31	 	 22nd	Danielle Hardcastle</a:t>
            </a:r>
            <a:endParaRPr>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rPr lang="en">
                <a:solidFill>
                  <a:schemeClr val="dk1"/>
                </a:solidFill>
                <a:latin typeface="News Cycle"/>
                <a:ea typeface="News Cycle"/>
                <a:cs typeface="News Cycle"/>
                <a:sym typeface="News Cycle"/>
              </a:rPr>
              <a:t>Sadey Allgood</a:t>
            </a:r>
            <a:endParaRPr>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rPr lang="en">
                <a:solidFill>
                  <a:schemeClr val="dk1"/>
                </a:solidFill>
                <a:latin typeface="News Cycle"/>
                <a:ea typeface="News Cycle"/>
                <a:cs typeface="News Cycle"/>
                <a:sym typeface="News Cycle"/>
              </a:rPr>
              <a:t>Devon Bomer</a:t>
            </a:r>
            <a:endParaRPr>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t/>
            </a:r>
            <a:endParaRPr>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rPr lang="en">
                <a:solidFill>
                  <a:schemeClr val="dk1"/>
                </a:solidFill>
                <a:latin typeface="News Cycle"/>
                <a:ea typeface="News Cycle"/>
                <a:cs typeface="News Cycle"/>
                <a:sym typeface="News Cycle"/>
              </a:rPr>
              <a:t>Sydney Biermann		2017			   Shot Put			33’ 8.5”		  23rd</a:t>
            </a:r>
            <a:endParaRPr>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rPr lang="en">
                <a:solidFill>
                  <a:schemeClr val="dk1"/>
                </a:solidFill>
                <a:latin typeface="News Cycle"/>
                <a:ea typeface="News Cycle"/>
                <a:cs typeface="News Cycle"/>
                <a:sym typeface="News Cycle"/>
              </a:rPr>
              <a:t>		</a:t>
            </a:r>
            <a:endParaRPr>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rPr lang="en">
                <a:solidFill>
                  <a:schemeClr val="dk1"/>
                </a:solidFill>
                <a:latin typeface="News Cycle"/>
                <a:ea typeface="News Cycle"/>
                <a:cs typeface="News Cycle"/>
                <a:sym typeface="News Cycle"/>
              </a:rPr>
              <a:t>		</a:t>
            </a:r>
            <a:endParaRPr>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rPr lang="en">
                <a:solidFill>
                  <a:schemeClr val="dk1"/>
                </a:solidFill>
                <a:latin typeface="News Cycle"/>
                <a:ea typeface="News Cycle"/>
                <a:cs typeface="News Cycle"/>
                <a:sym typeface="News Cycle"/>
              </a:rPr>
              <a:t>Katelyn Wilwerding		2017			   400 Hurdles		1:12.60		  24th</a:t>
            </a:r>
            <a:endParaRPr>
              <a:solidFill>
                <a:schemeClr val="dk1"/>
              </a:solidFill>
              <a:latin typeface="News Cycle"/>
              <a:ea typeface="News Cycle"/>
              <a:cs typeface="News Cycle"/>
              <a:sym typeface="News Cycle"/>
            </a:endParaRPr>
          </a:p>
        </p:txBody>
      </p:sp>
      <p:pic>
        <p:nvPicPr>
          <p:cNvPr id="268" name="Google Shape;268;p41"/>
          <p:cNvPicPr preferRelativeResize="0"/>
          <p:nvPr/>
        </p:nvPicPr>
        <p:blipFill>
          <a:blip r:embed="rId3">
            <a:alphaModFix/>
          </a:blip>
          <a:stretch>
            <a:fillRect/>
          </a:stretch>
        </p:blipFill>
        <p:spPr>
          <a:xfrm>
            <a:off x="1999266" y="7305400"/>
            <a:ext cx="3773875" cy="2509751"/>
          </a:xfrm>
          <a:prstGeom prst="rect">
            <a:avLst/>
          </a:prstGeom>
          <a:noFill/>
          <a:ln cap="flat" cmpd="sng" w="38100">
            <a:solidFill>
              <a:srgbClr val="000000"/>
            </a:solidFill>
            <a:prstDash val="solid"/>
            <a:round/>
            <a:headEnd len="sm" w="sm" type="none"/>
            <a:tailEnd len="sm" w="sm" type="none"/>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0" name="Shape 70"/>
        <p:cNvGrpSpPr/>
        <p:nvPr/>
      </p:nvGrpSpPr>
      <p:grpSpPr>
        <a:xfrm>
          <a:off x="0" y="0"/>
          <a:ext cx="0" cy="0"/>
          <a:chOff x="0" y="0"/>
          <a:chExt cx="0" cy="0"/>
        </a:xfrm>
      </p:grpSpPr>
      <p:sp>
        <p:nvSpPr>
          <p:cNvPr id="71" name="Google Shape;71;p15"/>
          <p:cNvSpPr txBox="1"/>
          <p:nvPr>
            <p:ph type="title"/>
          </p:nvPr>
        </p:nvSpPr>
        <p:spPr>
          <a:xfrm>
            <a:off x="2375" y="361175"/>
            <a:ext cx="7772400" cy="1366200"/>
          </a:xfrm>
          <a:prstGeom prst="rect">
            <a:avLst/>
          </a:prstGeom>
          <a:effectLst>
            <a:outerShdw blurRad="57150" rotWithShape="0" algn="bl" dir="5400000" dist="152400">
              <a:srgbClr val="F1C232">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en" sz="4000">
                <a:solidFill>
                  <a:srgbClr val="FFFFFF"/>
                </a:solidFill>
                <a:latin typeface="Days One"/>
                <a:ea typeface="Days One"/>
                <a:cs typeface="Days One"/>
                <a:sym typeface="Days One"/>
              </a:rPr>
              <a:t>Congratulations Seniors </a:t>
            </a:r>
            <a:r>
              <a:rPr lang="en" sz="4800">
                <a:solidFill>
                  <a:srgbClr val="FFFFFF"/>
                </a:solidFill>
                <a:latin typeface="Days One"/>
                <a:ea typeface="Days One"/>
                <a:cs typeface="Days One"/>
                <a:sym typeface="Days One"/>
              </a:rPr>
              <a:t>2020</a:t>
            </a:r>
            <a:endParaRPr sz="4800">
              <a:solidFill>
                <a:srgbClr val="FFFFFF"/>
              </a:solidFill>
              <a:latin typeface="Days One"/>
              <a:ea typeface="Days One"/>
              <a:cs typeface="Days One"/>
              <a:sym typeface="Days One"/>
            </a:endParaRPr>
          </a:p>
        </p:txBody>
      </p:sp>
      <p:pic>
        <p:nvPicPr>
          <p:cNvPr id="72" name="Google Shape;72;p15"/>
          <p:cNvPicPr preferRelativeResize="0"/>
          <p:nvPr/>
        </p:nvPicPr>
        <p:blipFill>
          <a:blip r:embed="rId4">
            <a:alphaModFix/>
          </a:blip>
          <a:stretch>
            <a:fillRect/>
          </a:stretch>
        </p:blipFill>
        <p:spPr>
          <a:xfrm>
            <a:off x="502928" y="2353143"/>
            <a:ext cx="2183824" cy="2198876"/>
          </a:xfrm>
          <a:prstGeom prst="rect">
            <a:avLst/>
          </a:prstGeom>
          <a:noFill/>
          <a:ln cap="flat" cmpd="sng" w="19050">
            <a:solidFill>
              <a:srgbClr val="FFFFFF"/>
            </a:solidFill>
            <a:prstDash val="solid"/>
            <a:round/>
            <a:headEnd len="sm" w="sm" type="none"/>
            <a:tailEnd len="sm" w="sm" type="none"/>
          </a:ln>
        </p:spPr>
      </p:pic>
      <p:pic>
        <p:nvPicPr>
          <p:cNvPr id="73" name="Google Shape;73;p15"/>
          <p:cNvPicPr preferRelativeResize="0"/>
          <p:nvPr/>
        </p:nvPicPr>
        <p:blipFill rotWithShape="1">
          <a:blip r:embed="rId5">
            <a:alphaModFix/>
          </a:blip>
          <a:srcRect b="7625" l="0" r="0" t="21508"/>
          <a:stretch/>
        </p:blipFill>
        <p:spPr>
          <a:xfrm>
            <a:off x="5444875" y="7399475"/>
            <a:ext cx="2101226" cy="2438900"/>
          </a:xfrm>
          <a:prstGeom prst="rect">
            <a:avLst/>
          </a:prstGeom>
          <a:noFill/>
          <a:ln cap="flat" cmpd="sng" w="19050">
            <a:solidFill>
              <a:srgbClr val="FFFFFF"/>
            </a:solidFill>
            <a:prstDash val="solid"/>
            <a:round/>
            <a:headEnd len="sm" w="sm" type="none"/>
            <a:tailEnd len="sm" w="sm" type="none"/>
          </a:ln>
        </p:spPr>
      </p:pic>
      <p:pic>
        <p:nvPicPr>
          <p:cNvPr id="74" name="Google Shape;74;p15"/>
          <p:cNvPicPr preferRelativeResize="0"/>
          <p:nvPr/>
        </p:nvPicPr>
        <p:blipFill>
          <a:blip r:embed="rId6">
            <a:alphaModFix/>
          </a:blip>
          <a:stretch>
            <a:fillRect/>
          </a:stretch>
        </p:blipFill>
        <p:spPr>
          <a:xfrm>
            <a:off x="5436173" y="2101938"/>
            <a:ext cx="1929500" cy="2701300"/>
          </a:xfrm>
          <a:prstGeom prst="rect">
            <a:avLst/>
          </a:prstGeom>
          <a:noFill/>
          <a:ln cap="flat" cmpd="sng" w="19050">
            <a:solidFill>
              <a:srgbClr val="FFFFFF"/>
            </a:solidFill>
            <a:prstDash val="solid"/>
            <a:round/>
            <a:headEnd len="sm" w="sm" type="none"/>
            <a:tailEnd len="sm" w="sm" type="none"/>
          </a:ln>
        </p:spPr>
      </p:pic>
      <p:sp>
        <p:nvSpPr>
          <p:cNvPr id="75" name="Google Shape;75;p15"/>
          <p:cNvSpPr txBox="1"/>
          <p:nvPr/>
        </p:nvSpPr>
        <p:spPr>
          <a:xfrm>
            <a:off x="267175" y="4720600"/>
            <a:ext cx="7098600" cy="2701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400">
                <a:solidFill>
                  <a:srgbClr val="FFFFFF"/>
                </a:solidFill>
                <a:latin typeface="Shadows Into Light Two"/>
                <a:ea typeface="Shadows Into Light Two"/>
                <a:cs typeface="Shadows Into Light Two"/>
                <a:sym typeface="Shadows Into Light Two"/>
              </a:rPr>
              <a:t>“Every adversity, every failure, every heartache carries with it the seed of an equal or greater benefit.”</a:t>
            </a:r>
            <a:endParaRPr sz="2400">
              <a:solidFill>
                <a:srgbClr val="FFFFFF"/>
              </a:solidFill>
              <a:latin typeface="Shadows Into Light Two"/>
              <a:ea typeface="Shadows Into Light Two"/>
              <a:cs typeface="Shadows Into Light Two"/>
              <a:sym typeface="Shadows Into Light Two"/>
            </a:endParaRPr>
          </a:p>
          <a:p>
            <a:pPr indent="0" lvl="0" marL="0" rtl="0" algn="l">
              <a:spcBef>
                <a:spcPts val="0"/>
              </a:spcBef>
              <a:spcAft>
                <a:spcPts val="0"/>
              </a:spcAft>
              <a:buNone/>
            </a:pPr>
            <a:r>
              <a:t/>
            </a:r>
            <a:endParaRPr sz="2400">
              <a:solidFill>
                <a:srgbClr val="FFFFFF"/>
              </a:solidFill>
              <a:latin typeface="Shadows Into Light Two"/>
              <a:ea typeface="Shadows Into Light Two"/>
              <a:cs typeface="Shadows Into Light Two"/>
              <a:sym typeface="Shadows Into Light Two"/>
            </a:endParaRPr>
          </a:p>
          <a:p>
            <a:pPr indent="0" lvl="0" marL="0" rtl="0" algn="r">
              <a:spcBef>
                <a:spcPts val="0"/>
              </a:spcBef>
              <a:spcAft>
                <a:spcPts val="0"/>
              </a:spcAft>
              <a:buNone/>
            </a:pPr>
            <a:r>
              <a:rPr lang="en" sz="2400">
                <a:solidFill>
                  <a:srgbClr val="FFFFFF"/>
                </a:solidFill>
                <a:latin typeface="Shadows Into Light Two"/>
                <a:ea typeface="Shadows Into Light Two"/>
                <a:cs typeface="Shadows Into Light Two"/>
                <a:sym typeface="Shadows Into Light Two"/>
              </a:rPr>
              <a:t>	-Napoleon Hill</a:t>
            </a:r>
            <a:endParaRPr sz="2400">
              <a:solidFill>
                <a:srgbClr val="FFFFFF"/>
              </a:solidFill>
              <a:latin typeface="Shadows Into Light Two"/>
              <a:ea typeface="Shadows Into Light Two"/>
              <a:cs typeface="Shadows Into Light Two"/>
              <a:sym typeface="Shadows Into Light Two"/>
            </a:endParaRPr>
          </a:p>
          <a:p>
            <a:pPr indent="0" lvl="0" marL="0" rtl="0" algn="l">
              <a:spcBef>
                <a:spcPts val="0"/>
              </a:spcBef>
              <a:spcAft>
                <a:spcPts val="0"/>
              </a:spcAft>
              <a:buNone/>
            </a:pPr>
            <a:r>
              <a:t/>
            </a:r>
            <a:endParaRPr sz="2400">
              <a:solidFill>
                <a:srgbClr val="FFFFFF"/>
              </a:solidFill>
              <a:latin typeface="Shadows Into Light Two"/>
              <a:ea typeface="Shadows Into Light Two"/>
              <a:cs typeface="Shadows Into Light Two"/>
              <a:sym typeface="Shadows Into Light Two"/>
            </a:endParaRPr>
          </a:p>
          <a:p>
            <a:pPr indent="0" lvl="0" marL="0" rtl="0" algn="l">
              <a:spcBef>
                <a:spcPts val="0"/>
              </a:spcBef>
              <a:spcAft>
                <a:spcPts val="0"/>
              </a:spcAft>
              <a:buNone/>
            </a:pPr>
            <a:r>
              <a:rPr lang="en" sz="2400">
                <a:solidFill>
                  <a:srgbClr val="FFFFFF"/>
                </a:solidFill>
                <a:latin typeface="Shadows Into Light Two"/>
                <a:ea typeface="Shadows Into Light Two"/>
                <a:cs typeface="Shadows Into Light Two"/>
                <a:sym typeface="Shadows Into Light Two"/>
              </a:rPr>
              <a:t>Congratulations, Seniors! May the seeds you planted bloom as you continue on your journey. </a:t>
            </a:r>
            <a:endParaRPr sz="2400">
              <a:solidFill>
                <a:srgbClr val="FFFFFF"/>
              </a:solidFill>
              <a:latin typeface="Shadows Into Light Two"/>
              <a:ea typeface="Shadows Into Light Two"/>
              <a:cs typeface="Shadows Into Light Two"/>
              <a:sym typeface="Shadows Into Light Two"/>
            </a:endParaRPr>
          </a:p>
        </p:txBody>
      </p:sp>
      <p:pic>
        <p:nvPicPr>
          <p:cNvPr id="76" name="Google Shape;76;p15"/>
          <p:cNvPicPr preferRelativeResize="0"/>
          <p:nvPr/>
        </p:nvPicPr>
        <p:blipFill rotWithShape="1">
          <a:blip r:embed="rId7">
            <a:alphaModFix/>
          </a:blip>
          <a:srcRect b="0" l="13919" r="0" t="0"/>
          <a:stretch/>
        </p:blipFill>
        <p:spPr>
          <a:xfrm>
            <a:off x="381212" y="7659100"/>
            <a:ext cx="2710124" cy="2098350"/>
          </a:xfrm>
          <a:prstGeom prst="rect">
            <a:avLst/>
          </a:prstGeom>
          <a:noFill/>
          <a:ln cap="flat" cmpd="sng" w="19050">
            <a:solidFill>
              <a:srgbClr val="FFFFFF"/>
            </a:solidFill>
            <a:prstDash val="solid"/>
            <a:round/>
            <a:headEnd len="sm" w="sm" type="none"/>
            <a:tailEnd len="sm" w="sm" type="none"/>
          </a:ln>
        </p:spPr>
      </p:pic>
      <p:pic>
        <p:nvPicPr>
          <p:cNvPr id="77" name="Google Shape;77;p15"/>
          <p:cNvPicPr preferRelativeResize="0"/>
          <p:nvPr/>
        </p:nvPicPr>
        <p:blipFill>
          <a:blip r:embed="rId8">
            <a:alphaModFix/>
          </a:blip>
          <a:stretch>
            <a:fillRect/>
          </a:stretch>
        </p:blipFill>
        <p:spPr>
          <a:xfrm>
            <a:off x="2839153" y="2565575"/>
            <a:ext cx="2444621" cy="1833466"/>
          </a:xfrm>
          <a:prstGeom prst="rect">
            <a:avLst/>
          </a:prstGeom>
          <a:noFill/>
          <a:ln cap="flat" cmpd="sng" w="19050">
            <a:solidFill>
              <a:srgbClr val="FFFFFF"/>
            </a:solidFill>
            <a:prstDash val="solid"/>
            <a:round/>
            <a:headEnd len="sm" w="sm" type="none"/>
            <a:tailEnd len="sm" w="sm" type="none"/>
          </a:ln>
        </p:spPr>
      </p:pic>
      <p:pic>
        <p:nvPicPr>
          <p:cNvPr id="78" name="Google Shape;78;p15"/>
          <p:cNvPicPr preferRelativeResize="0"/>
          <p:nvPr/>
        </p:nvPicPr>
        <p:blipFill>
          <a:blip r:embed="rId9">
            <a:alphaModFix/>
          </a:blip>
          <a:stretch>
            <a:fillRect/>
          </a:stretch>
        </p:blipFill>
        <p:spPr>
          <a:xfrm rot="-1607815">
            <a:off x="277400" y="2263150"/>
            <a:ext cx="1338750" cy="364300"/>
          </a:xfrm>
          <a:prstGeom prst="rect">
            <a:avLst/>
          </a:prstGeom>
          <a:noFill/>
          <a:ln>
            <a:noFill/>
          </a:ln>
        </p:spPr>
      </p:pic>
      <p:pic>
        <p:nvPicPr>
          <p:cNvPr id="79" name="Google Shape;79;p15"/>
          <p:cNvPicPr preferRelativeResize="0"/>
          <p:nvPr/>
        </p:nvPicPr>
        <p:blipFill>
          <a:blip r:embed="rId9">
            <a:alphaModFix/>
          </a:blip>
          <a:stretch>
            <a:fillRect/>
          </a:stretch>
        </p:blipFill>
        <p:spPr>
          <a:xfrm rot="-300464">
            <a:off x="3463050" y="2238200"/>
            <a:ext cx="1338750" cy="364300"/>
          </a:xfrm>
          <a:prstGeom prst="rect">
            <a:avLst/>
          </a:prstGeom>
          <a:noFill/>
          <a:ln>
            <a:noFill/>
          </a:ln>
        </p:spPr>
      </p:pic>
      <p:pic>
        <p:nvPicPr>
          <p:cNvPr id="80" name="Google Shape;80;p15"/>
          <p:cNvPicPr preferRelativeResize="0"/>
          <p:nvPr/>
        </p:nvPicPr>
        <p:blipFill>
          <a:blip r:embed="rId9">
            <a:alphaModFix/>
          </a:blip>
          <a:stretch>
            <a:fillRect/>
          </a:stretch>
        </p:blipFill>
        <p:spPr>
          <a:xfrm rot="1888760">
            <a:off x="6319363" y="2186240"/>
            <a:ext cx="1460604" cy="233887"/>
          </a:xfrm>
          <a:prstGeom prst="rect">
            <a:avLst/>
          </a:prstGeom>
          <a:noFill/>
          <a:ln>
            <a:noFill/>
          </a:ln>
        </p:spPr>
      </p:pic>
      <p:pic>
        <p:nvPicPr>
          <p:cNvPr id="81" name="Google Shape;81;p15"/>
          <p:cNvPicPr preferRelativeResize="0"/>
          <p:nvPr/>
        </p:nvPicPr>
        <p:blipFill>
          <a:blip r:embed="rId9">
            <a:alphaModFix/>
          </a:blip>
          <a:stretch>
            <a:fillRect/>
          </a:stretch>
        </p:blipFill>
        <p:spPr>
          <a:xfrm rot="624555">
            <a:off x="1066900" y="7501550"/>
            <a:ext cx="1338749" cy="364300"/>
          </a:xfrm>
          <a:prstGeom prst="rect">
            <a:avLst/>
          </a:prstGeom>
          <a:noFill/>
          <a:ln>
            <a:noFill/>
          </a:ln>
        </p:spPr>
      </p:pic>
      <p:pic>
        <p:nvPicPr>
          <p:cNvPr id="82" name="Google Shape;82;p15"/>
          <p:cNvPicPr preferRelativeResize="0"/>
          <p:nvPr/>
        </p:nvPicPr>
        <p:blipFill>
          <a:blip r:embed="rId9">
            <a:alphaModFix/>
          </a:blip>
          <a:stretch>
            <a:fillRect/>
          </a:stretch>
        </p:blipFill>
        <p:spPr>
          <a:xfrm rot="-300464">
            <a:off x="6194000" y="7084025"/>
            <a:ext cx="1338750" cy="3643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p42"/>
          <p:cNvSpPr/>
          <p:nvPr/>
        </p:nvSpPr>
        <p:spPr>
          <a:xfrm>
            <a:off x="220025" y="220025"/>
            <a:ext cx="7355100" cy="9759900"/>
          </a:xfrm>
          <a:prstGeom prst="rect">
            <a:avLst/>
          </a:prstGeom>
          <a:no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42"/>
          <p:cNvSpPr txBox="1"/>
          <p:nvPr>
            <p:ph type="title"/>
          </p:nvPr>
        </p:nvSpPr>
        <p:spPr>
          <a:xfrm>
            <a:off x="264945" y="336871"/>
            <a:ext cx="7242600" cy="1119900"/>
          </a:xfrm>
          <a:prstGeom prst="rect">
            <a:avLst/>
          </a:prstGeom>
          <a:effectLst>
            <a:outerShdw blurRad="57150" rotWithShape="0" algn="bl" dir="5400000" dist="95250">
              <a:srgbClr val="F1C232">
                <a:alpha val="50000"/>
              </a:srgbClr>
            </a:outerShdw>
          </a:effectLst>
        </p:spPr>
        <p:txBody>
          <a:bodyPr anchorCtr="0" anchor="t" bIns="91425" lIns="91425" spcFirstLastPara="1" rIns="91425" wrap="square" tIns="91425">
            <a:noAutofit/>
          </a:bodyPr>
          <a:lstStyle/>
          <a:p>
            <a:pPr indent="0" lvl="0" marL="0" rtl="0" algn="ctr">
              <a:spcBef>
                <a:spcPts val="0"/>
              </a:spcBef>
              <a:spcAft>
                <a:spcPts val="0"/>
              </a:spcAft>
              <a:buNone/>
            </a:pPr>
            <a:r>
              <a:rPr lang="en"/>
              <a:t>State Meet Qualifiers 2018</a:t>
            </a:r>
            <a:endParaRPr/>
          </a:p>
          <a:p>
            <a:pPr indent="0" lvl="0" marL="0" rtl="0" algn="ctr">
              <a:spcBef>
                <a:spcPts val="0"/>
              </a:spcBef>
              <a:spcAft>
                <a:spcPts val="0"/>
              </a:spcAft>
              <a:buNone/>
            </a:pPr>
            <a:r>
              <a:t/>
            </a:r>
            <a:endParaRPr>
              <a:latin typeface="Shadows Into Light Two"/>
              <a:ea typeface="Shadows Into Light Two"/>
              <a:cs typeface="Shadows Into Light Two"/>
              <a:sym typeface="Shadows Into Light Two"/>
            </a:endParaRPr>
          </a:p>
        </p:txBody>
      </p:sp>
      <p:pic>
        <p:nvPicPr>
          <p:cNvPr id="275" name="Google Shape;275;p42"/>
          <p:cNvPicPr preferRelativeResize="0"/>
          <p:nvPr/>
        </p:nvPicPr>
        <p:blipFill>
          <a:blip r:embed="rId3">
            <a:alphaModFix amt="15000"/>
          </a:blip>
          <a:stretch>
            <a:fillRect/>
          </a:stretch>
        </p:blipFill>
        <p:spPr>
          <a:xfrm rot="-5400000">
            <a:off x="-607488" y="2589712"/>
            <a:ext cx="8742451" cy="6023476"/>
          </a:xfrm>
          <a:prstGeom prst="rect">
            <a:avLst/>
          </a:prstGeom>
          <a:noFill/>
          <a:ln>
            <a:noFill/>
          </a:ln>
        </p:spPr>
      </p:pic>
      <p:sp>
        <p:nvSpPr>
          <p:cNvPr id="276" name="Google Shape;276;p42"/>
          <p:cNvSpPr txBox="1"/>
          <p:nvPr/>
        </p:nvSpPr>
        <p:spPr>
          <a:xfrm>
            <a:off x="785600" y="1532975"/>
            <a:ext cx="6201300" cy="8062800"/>
          </a:xfrm>
          <a:prstGeom prst="rect">
            <a:avLst/>
          </a:prstGeom>
          <a:noFill/>
          <a:ln>
            <a:noFill/>
          </a:ln>
        </p:spPr>
        <p:txBody>
          <a:bodyPr anchorCtr="0" anchor="t" bIns="91425" lIns="91425" spcFirstLastPara="1" rIns="91425" wrap="square" tIns="91425">
            <a:noAutofit/>
          </a:bodyPr>
          <a:lstStyle/>
          <a:p>
            <a:pPr indent="0" lvl="0" marL="0" rtl="0" algn="l">
              <a:lnSpc>
                <a:spcPct val="50000"/>
              </a:lnSpc>
              <a:spcBef>
                <a:spcPts val="45"/>
              </a:spcBef>
              <a:spcAft>
                <a:spcPts val="0"/>
              </a:spcAft>
              <a:buNone/>
            </a:pPr>
            <a:r>
              <a:rPr lang="en" sz="1100">
                <a:solidFill>
                  <a:schemeClr val="dk1"/>
                </a:solidFill>
                <a:latin typeface="News Cycle"/>
                <a:ea typeface="News Cycle"/>
                <a:cs typeface="News Cycle"/>
                <a:sym typeface="News Cycle"/>
              </a:rPr>
              <a:t>Lauren Becker		2018			   400 Hurdles		1:06.96			   10th</a:t>
            </a:r>
            <a:endParaRPr sz="11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t/>
            </a:r>
            <a:endParaRPr sz="11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rPr lang="en" sz="1100">
                <a:solidFill>
                  <a:schemeClr val="dk1"/>
                </a:solidFill>
                <a:latin typeface="News Cycle"/>
                <a:ea typeface="News Cycle"/>
                <a:cs typeface="News Cycle"/>
                <a:sym typeface="News Cycle"/>
              </a:rPr>
              <a:t>Emma Hughes		2018			    1500			5:00.35			   14th</a:t>
            </a:r>
            <a:endParaRPr sz="11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t/>
            </a:r>
            <a:endParaRPr sz="11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rPr lang="en" sz="1100">
                <a:solidFill>
                  <a:schemeClr val="dk1"/>
                </a:solidFill>
                <a:latin typeface="News Cycle"/>
                <a:ea typeface="News Cycle"/>
                <a:cs typeface="News Cycle"/>
                <a:sym typeface="News Cycle"/>
              </a:rPr>
              <a:t>		</a:t>
            </a:r>
            <a:endParaRPr sz="11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rPr lang="en" sz="1100">
                <a:solidFill>
                  <a:schemeClr val="dk1"/>
                </a:solidFill>
                <a:latin typeface="News Cycle"/>
                <a:ea typeface="News Cycle"/>
                <a:cs typeface="News Cycle"/>
                <a:sym typeface="News Cycle"/>
              </a:rPr>
              <a:t>Abi Schultz		2018			Sprint Medley		1:55.45			   18th</a:t>
            </a:r>
            <a:endParaRPr sz="11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rPr lang="en" sz="1100">
                <a:solidFill>
                  <a:schemeClr val="dk1"/>
                </a:solidFill>
                <a:latin typeface="News Cycle"/>
                <a:ea typeface="News Cycle"/>
                <a:cs typeface="News Cycle"/>
                <a:sym typeface="News Cycle"/>
              </a:rPr>
              <a:t>Jaeda Wilson</a:t>
            </a:r>
            <a:endParaRPr sz="11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rPr lang="en" sz="1100">
                <a:solidFill>
                  <a:schemeClr val="dk1"/>
                </a:solidFill>
                <a:latin typeface="News Cycle"/>
                <a:ea typeface="News Cycle"/>
                <a:cs typeface="News Cycle"/>
                <a:sym typeface="News Cycle"/>
              </a:rPr>
              <a:t>Devon Bomer</a:t>
            </a:r>
            <a:endParaRPr sz="11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rPr lang="en" sz="1100">
                <a:solidFill>
                  <a:schemeClr val="dk1"/>
                </a:solidFill>
                <a:latin typeface="News Cycle"/>
                <a:ea typeface="News Cycle"/>
                <a:cs typeface="News Cycle"/>
                <a:sym typeface="News Cycle"/>
              </a:rPr>
              <a:t>Elle Scarborough</a:t>
            </a:r>
            <a:endParaRPr sz="11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t/>
            </a:r>
            <a:endParaRPr sz="11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rPr lang="en" sz="1100">
                <a:solidFill>
                  <a:schemeClr val="dk1"/>
                </a:solidFill>
                <a:latin typeface="News Cycle"/>
                <a:ea typeface="News Cycle"/>
                <a:cs typeface="News Cycle"/>
                <a:sym typeface="News Cycle"/>
              </a:rPr>
              <a:t>Audrey Arnold		2018			 100 Hurdles		16.18			  20th</a:t>
            </a:r>
            <a:endParaRPr sz="11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t/>
            </a:r>
            <a:endParaRPr sz="11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rPr lang="en" sz="1100">
                <a:solidFill>
                  <a:schemeClr val="dk1"/>
                </a:solidFill>
                <a:latin typeface="News Cycle"/>
                <a:ea typeface="News Cycle"/>
                <a:cs typeface="News Cycle"/>
                <a:sym typeface="News Cycle"/>
              </a:rPr>
              <a:t>Sadey Allgood		2018			 200 Dash		26.47			16th</a:t>
            </a:r>
            <a:endParaRPr sz="11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t/>
            </a:r>
            <a:endParaRPr sz="11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rPr lang="en" sz="1100">
                <a:solidFill>
                  <a:schemeClr val="dk1"/>
                </a:solidFill>
                <a:latin typeface="News Cycle"/>
                <a:ea typeface="News Cycle"/>
                <a:cs typeface="News Cycle"/>
                <a:sym typeface="News Cycle"/>
              </a:rPr>
              <a:t>Devon Bomer		2018			4 x 100			51.60			20th</a:t>
            </a:r>
            <a:endParaRPr sz="11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rPr lang="en" sz="1100">
                <a:solidFill>
                  <a:schemeClr val="dk1"/>
                </a:solidFill>
                <a:latin typeface="News Cycle"/>
                <a:ea typeface="News Cycle"/>
                <a:cs typeface="News Cycle"/>
                <a:sym typeface="News Cycle"/>
              </a:rPr>
              <a:t>Jaeda Wilson</a:t>
            </a:r>
            <a:endParaRPr sz="11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rPr lang="en" sz="1100">
                <a:solidFill>
                  <a:schemeClr val="dk1"/>
                </a:solidFill>
                <a:latin typeface="News Cycle"/>
                <a:ea typeface="News Cycle"/>
                <a:cs typeface="News Cycle"/>
                <a:sym typeface="News Cycle"/>
              </a:rPr>
              <a:t>Bailey Ostrander</a:t>
            </a:r>
            <a:endParaRPr sz="11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rPr lang="en" sz="1100">
                <a:solidFill>
                  <a:schemeClr val="dk1"/>
                </a:solidFill>
                <a:latin typeface="News Cycle"/>
                <a:ea typeface="News Cycle"/>
                <a:cs typeface="News Cycle"/>
                <a:sym typeface="News Cycle"/>
              </a:rPr>
              <a:t>Elle Scarborough</a:t>
            </a:r>
            <a:endParaRPr sz="11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t/>
            </a:r>
            <a:endParaRPr sz="11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rPr lang="en" sz="1100">
                <a:solidFill>
                  <a:schemeClr val="dk1"/>
                </a:solidFill>
                <a:latin typeface="News Cycle"/>
                <a:ea typeface="News Cycle"/>
                <a:cs typeface="News Cycle"/>
                <a:sym typeface="News Cycle"/>
              </a:rPr>
              <a:t>Sadey Allgood		2018			4 x 200			1:48.59			13th</a:t>
            </a:r>
            <a:endParaRPr sz="11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rPr lang="en" sz="1100">
                <a:solidFill>
                  <a:schemeClr val="dk1"/>
                </a:solidFill>
                <a:latin typeface="News Cycle"/>
                <a:ea typeface="News Cycle"/>
                <a:cs typeface="News Cycle"/>
                <a:sym typeface="News Cycle"/>
              </a:rPr>
              <a:t>Elle Scarborough</a:t>
            </a:r>
            <a:endParaRPr sz="11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rPr lang="en" sz="1100">
                <a:solidFill>
                  <a:schemeClr val="dk1"/>
                </a:solidFill>
                <a:latin typeface="News Cycle"/>
                <a:ea typeface="News Cycle"/>
                <a:cs typeface="News Cycle"/>
                <a:sym typeface="News Cycle"/>
              </a:rPr>
              <a:t>Jaeda Wilson</a:t>
            </a:r>
            <a:endParaRPr sz="11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rPr lang="en" sz="1100">
                <a:solidFill>
                  <a:schemeClr val="dk1"/>
                </a:solidFill>
                <a:latin typeface="News Cycle"/>
                <a:ea typeface="News Cycle"/>
                <a:cs typeface="News Cycle"/>
                <a:sym typeface="News Cycle"/>
              </a:rPr>
              <a:t>Bailey Ostrander</a:t>
            </a:r>
            <a:endParaRPr sz="11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t/>
            </a:r>
            <a:endParaRPr sz="11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rPr lang="en" sz="1100">
                <a:solidFill>
                  <a:schemeClr val="dk1"/>
                </a:solidFill>
                <a:latin typeface="News Cycle"/>
                <a:ea typeface="News Cycle"/>
                <a:cs typeface="News Cycle"/>
                <a:sym typeface="News Cycle"/>
              </a:rPr>
              <a:t>Danielle Hardcastle	2018			4 X 800		9:53.70			9th</a:t>
            </a:r>
            <a:endParaRPr sz="11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rPr lang="en" sz="1100">
                <a:solidFill>
                  <a:schemeClr val="dk1"/>
                </a:solidFill>
                <a:latin typeface="News Cycle"/>
                <a:ea typeface="News Cycle"/>
                <a:cs typeface="News Cycle"/>
                <a:sym typeface="News Cycle"/>
              </a:rPr>
              <a:t>Lauren Becker</a:t>
            </a:r>
            <a:endParaRPr sz="11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rPr lang="en" sz="1100">
                <a:solidFill>
                  <a:schemeClr val="dk1"/>
                </a:solidFill>
                <a:latin typeface="News Cycle"/>
                <a:ea typeface="News Cycle"/>
                <a:cs typeface="News Cycle"/>
                <a:sym typeface="News Cycle"/>
              </a:rPr>
              <a:t>Kate Kaufman</a:t>
            </a:r>
            <a:endParaRPr sz="11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rPr lang="en" sz="1100">
                <a:solidFill>
                  <a:schemeClr val="dk1"/>
                </a:solidFill>
                <a:latin typeface="News Cycle"/>
                <a:ea typeface="News Cycle"/>
                <a:cs typeface="News Cycle"/>
                <a:sym typeface="News Cycle"/>
              </a:rPr>
              <a:t>Abby McIntyre</a:t>
            </a:r>
            <a:endParaRPr sz="11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t/>
            </a:r>
            <a:endParaRPr sz="11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rPr lang="en" sz="1100">
                <a:solidFill>
                  <a:schemeClr val="dk1"/>
                </a:solidFill>
                <a:latin typeface="News Cycle"/>
                <a:ea typeface="News Cycle"/>
                <a:cs typeface="News Cycle"/>
                <a:sym typeface="News Cycle"/>
              </a:rPr>
              <a:t>Lauren Becker		2018			High Jump		5’1”			13th</a:t>
            </a:r>
            <a:endParaRPr sz="11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t/>
            </a:r>
            <a:endParaRPr sz="11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rPr lang="en" sz="1100">
                <a:solidFill>
                  <a:schemeClr val="dk1"/>
                </a:solidFill>
                <a:latin typeface="News Cycle"/>
                <a:ea typeface="News Cycle"/>
                <a:cs typeface="News Cycle"/>
                <a:sym typeface="News Cycle"/>
              </a:rPr>
              <a:t>Danielle Hardcastle	2018			High Jump		4’11”			14th</a:t>
            </a:r>
            <a:endParaRPr sz="11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t/>
            </a:r>
            <a:endParaRPr sz="11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t/>
            </a:r>
            <a:endParaRPr sz="11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rPr lang="en" sz="1100">
                <a:solidFill>
                  <a:schemeClr val="dk1"/>
                </a:solidFill>
                <a:latin typeface="News Cycle"/>
                <a:ea typeface="News Cycle"/>
                <a:cs typeface="News Cycle"/>
                <a:sym typeface="News Cycle"/>
              </a:rPr>
              <a:t>Sami Parr		2018			Shuttle Hurdle		1:09.07			13th</a:t>
            </a:r>
            <a:endParaRPr sz="11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rPr lang="en" sz="1100">
                <a:solidFill>
                  <a:schemeClr val="dk1"/>
                </a:solidFill>
                <a:latin typeface="News Cycle"/>
                <a:ea typeface="News Cycle"/>
                <a:cs typeface="News Cycle"/>
                <a:sym typeface="News Cycle"/>
              </a:rPr>
              <a:t>Taryn Bertini</a:t>
            </a:r>
            <a:endParaRPr sz="11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rPr lang="en" sz="1100">
                <a:solidFill>
                  <a:schemeClr val="dk1"/>
                </a:solidFill>
                <a:latin typeface="News Cycle"/>
                <a:ea typeface="News Cycle"/>
                <a:cs typeface="News Cycle"/>
                <a:sym typeface="News Cycle"/>
              </a:rPr>
              <a:t>Audrey Arnold</a:t>
            </a:r>
            <a:endParaRPr sz="11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rPr lang="en" sz="1100">
                <a:solidFill>
                  <a:schemeClr val="dk1"/>
                </a:solidFill>
                <a:latin typeface="News Cycle"/>
                <a:ea typeface="News Cycle"/>
                <a:cs typeface="News Cycle"/>
                <a:sym typeface="News Cycle"/>
              </a:rPr>
              <a:t>Marissa Ausdemore	</a:t>
            </a:r>
            <a:endParaRPr sz="11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t/>
            </a:r>
            <a:endParaRPr sz="11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t/>
            </a:r>
            <a:endParaRPr sz="11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rPr lang="en" sz="1100">
                <a:solidFill>
                  <a:schemeClr val="dk1"/>
                </a:solidFill>
                <a:latin typeface="News Cycle"/>
                <a:ea typeface="News Cycle"/>
                <a:cs typeface="News Cycle"/>
                <a:sym typeface="News Cycle"/>
              </a:rPr>
              <a:t>Elle Scarborough		2018			Discus			98’3”			23rd</a:t>
            </a:r>
            <a:endParaRPr sz="11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t/>
            </a:r>
            <a:endParaRPr sz="11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rPr lang="en" sz="1100">
                <a:solidFill>
                  <a:schemeClr val="dk1"/>
                </a:solidFill>
                <a:latin typeface="News Cycle"/>
                <a:ea typeface="News Cycle"/>
                <a:cs typeface="News Cycle"/>
                <a:sym typeface="News Cycle"/>
              </a:rPr>
              <a:t>Emma Hughes		2018			3000	       	           11:00.93			11th</a:t>
            </a:r>
            <a:endParaRPr sz="11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t/>
            </a:r>
            <a:endParaRPr sz="11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rPr lang="en" sz="1100">
                <a:solidFill>
                  <a:schemeClr val="dk1"/>
                </a:solidFill>
                <a:latin typeface="News Cycle"/>
                <a:ea typeface="News Cycle"/>
                <a:cs typeface="News Cycle"/>
                <a:sym typeface="News Cycle"/>
              </a:rPr>
              <a:t>Sydney Biermann	2018			Shot Put		35-00			18th</a:t>
            </a:r>
            <a:endParaRPr sz="1100">
              <a:solidFill>
                <a:schemeClr val="dk1"/>
              </a:solidFill>
              <a:latin typeface="News Cycle"/>
              <a:ea typeface="News Cycle"/>
              <a:cs typeface="News Cycle"/>
              <a:sym typeface="News Cycle"/>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pic>
        <p:nvPicPr>
          <p:cNvPr id="281" name="Google Shape;281;p43"/>
          <p:cNvPicPr preferRelativeResize="0"/>
          <p:nvPr/>
        </p:nvPicPr>
        <p:blipFill>
          <a:blip r:embed="rId3">
            <a:alphaModFix amt="10000"/>
          </a:blip>
          <a:stretch>
            <a:fillRect/>
          </a:stretch>
        </p:blipFill>
        <p:spPr>
          <a:xfrm rot="-5400000">
            <a:off x="74175" y="3408975"/>
            <a:ext cx="7772400" cy="4371975"/>
          </a:xfrm>
          <a:prstGeom prst="rect">
            <a:avLst/>
          </a:prstGeom>
          <a:noFill/>
          <a:ln>
            <a:noFill/>
          </a:ln>
        </p:spPr>
      </p:pic>
      <p:sp>
        <p:nvSpPr>
          <p:cNvPr id="282" name="Google Shape;282;p43"/>
          <p:cNvSpPr txBox="1"/>
          <p:nvPr>
            <p:ph type="title"/>
          </p:nvPr>
        </p:nvSpPr>
        <p:spPr>
          <a:xfrm>
            <a:off x="264945" y="32071"/>
            <a:ext cx="7242600" cy="1119900"/>
          </a:xfrm>
          <a:prstGeom prst="rect">
            <a:avLst/>
          </a:prstGeom>
          <a:effectLst>
            <a:outerShdw blurRad="57150" rotWithShape="0" algn="bl" dir="5400000" dist="95250">
              <a:srgbClr val="F1C232">
                <a:alpha val="50000"/>
              </a:srgbClr>
            </a:outerShdw>
          </a:effectLst>
        </p:spPr>
        <p:txBody>
          <a:bodyPr anchorCtr="0" anchor="t" bIns="91425" lIns="91425" spcFirstLastPara="1" rIns="91425" wrap="square" tIns="91425">
            <a:noAutofit/>
          </a:bodyPr>
          <a:lstStyle/>
          <a:p>
            <a:pPr indent="0" lvl="0" marL="0" rtl="0" algn="ctr">
              <a:spcBef>
                <a:spcPts val="0"/>
              </a:spcBef>
              <a:spcAft>
                <a:spcPts val="0"/>
              </a:spcAft>
              <a:buNone/>
            </a:pPr>
            <a:r>
              <a:rPr lang="en"/>
              <a:t>State Meet Qualifiers 2019</a:t>
            </a:r>
            <a:endParaRPr/>
          </a:p>
          <a:p>
            <a:pPr indent="0" lvl="0" marL="0" rtl="0" algn="ctr">
              <a:spcBef>
                <a:spcPts val="0"/>
              </a:spcBef>
              <a:spcAft>
                <a:spcPts val="0"/>
              </a:spcAft>
              <a:buNone/>
            </a:pPr>
            <a:r>
              <a:rPr lang="en">
                <a:latin typeface="Shadows Into Light Two"/>
                <a:ea typeface="Shadows Into Light Two"/>
                <a:cs typeface="Shadows Into Light Two"/>
                <a:sym typeface="Shadows Into Light Two"/>
              </a:rPr>
              <a:t>State Champions</a:t>
            </a:r>
            <a:endParaRPr>
              <a:latin typeface="Shadows Into Light Two"/>
              <a:ea typeface="Shadows Into Light Two"/>
              <a:cs typeface="Shadows Into Light Two"/>
              <a:sym typeface="Shadows Into Light Two"/>
            </a:endParaRPr>
          </a:p>
        </p:txBody>
      </p:sp>
      <p:sp>
        <p:nvSpPr>
          <p:cNvPr id="283" name="Google Shape;283;p43"/>
          <p:cNvSpPr txBox="1"/>
          <p:nvPr/>
        </p:nvSpPr>
        <p:spPr>
          <a:xfrm>
            <a:off x="95650" y="1071875"/>
            <a:ext cx="7605300" cy="8893800"/>
          </a:xfrm>
          <a:prstGeom prst="rect">
            <a:avLst/>
          </a:prstGeom>
          <a:noFill/>
          <a:ln>
            <a:noFill/>
          </a:ln>
        </p:spPr>
        <p:txBody>
          <a:bodyPr anchorCtr="0" anchor="t" bIns="91425" lIns="91425" spcFirstLastPara="1" rIns="91425" wrap="square" tIns="91425">
            <a:noAutofit/>
          </a:bodyPr>
          <a:lstStyle/>
          <a:p>
            <a:pPr indent="0" lvl="0" marL="0" rtl="0" algn="l">
              <a:lnSpc>
                <a:spcPct val="50000"/>
              </a:lnSpc>
              <a:spcBef>
                <a:spcPts val="45"/>
              </a:spcBef>
              <a:spcAft>
                <a:spcPts val="0"/>
              </a:spcAft>
              <a:buNone/>
            </a:pPr>
            <a:r>
              <a:rPr lang="en" sz="1000">
                <a:solidFill>
                  <a:schemeClr val="dk1"/>
                </a:solidFill>
                <a:latin typeface="News Cycle"/>
                <a:ea typeface="News Cycle"/>
                <a:cs typeface="News Cycle"/>
                <a:sym typeface="News Cycle"/>
              </a:rPr>
              <a:t>		Sydney Biermann		2019			Shot Put			37-03.75			6th</a:t>
            </a:r>
            <a:endParaRPr sz="10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t/>
            </a:r>
            <a:endParaRPr sz="10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rPr lang="en" sz="1000">
                <a:solidFill>
                  <a:schemeClr val="dk1"/>
                </a:solidFill>
                <a:latin typeface="News Cycle"/>
                <a:ea typeface="News Cycle"/>
                <a:cs typeface="News Cycle"/>
                <a:sym typeface="News Cycle"/>
              </a:rPr>
              <a:t>		Sydney Biermann		2019			Discus			112-10			12th</a:t>
            </a:r>
            <a:endParaRPr sz="10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t/>
            </a:r>
            <a:endParaRPr sz="10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rPr lang="en" sz="1000">
                <a:solidFill>
                  <a:schemeClr val="dk1"/>
                </a:solidFill>
                <a:latin typeface="News Cycle"/>
                <a:ea typeface="News Cycle"/>
                <a:cs typeface="News Cycle"/>
                <a:sym typeface="News Cycle"/>
              </a:rPr>
              <a:t>		Coryl Matheny		2019			High Jump		5-02			T-7th</a:t>
            </a:r>
            <a:endParaRPr sz="10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t/>
            </a:r>
            <a:endParaRPr sz="10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rPr lang="en" sz="1000">
                <a:solidFill>
                  <a:schemeClr val="dk1"/>
                </a:solidFill>
                <a:latin typeface="News Cycle"/>
                <a:ea typeface="News Cycle"/>
                <a:cs typeface="News Cycle"/>
                <a:sym typeface="News Cycle"/>
              </a:rPr>
              <a:t>		Jaeda Wilson		2019			400			60.73 FAT		7th</a:t>
            </a:r>
            <a:endParaRPr sz="10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t/>
            </a:r>
            <a:endParaRPr sz="10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rPr lang="en" sz="1000">
                <a:solidFill>
                  <a:schemeClr val="dk1"/>
                </a:solidFill>
                <a:latin typeface="News Cycle"/>
                <a:ea typeface="News Cycle"/>
                <a:cs typeface="News Cycle"/>
                <a:sym typeface="News Cycle"/>
              </a:rPr>
              <a:t>		Bailey Ostrander		2019			100			13.42 FAT		19th</a:t>
            </a:r>
            <a:endParaRPr sz="10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t/>
            </a:r>
            <a:endParaRPr sz="10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rPr lang="en" sz="1000">
                <a:solidFill>
                  <a:schemeClr val="dk1"/>
                </a:solidFill>
                <a:latin typeface="News Cycle"/>
                <a:ea typeface="News Cycle"/>
                <a:cs typeface="News Cycle"/>
                <a:sym typeface="News Cycle"/>
              </a:rPr>
              <a:t>		Janette Schraft		2019			400 Hurdles		63.5 FAT			1st</a:t>
            </a:r>
            <a:endParaRPr sz="10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t/>
            </a:r>
            <a:endParaRPr sz="10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rPr lang="en" sz="1000">
                <a:solidFill>
                  <a:schemeClr val="dk1"/>
                </a:solidFill>
                <a:latin typeface="News Cycle"/>
                <a:ea typeface="News Cycle"/>
                <a:cs typeface="News Cycle"/>
                <a:sym typeface="News Cycle"/>
              </a:rPr>
              <a:t>		Janette Schraft		2019			800			2:12.28 FAT		1st</a:t>
            </a:r>
            <a:endParaRPr sz="10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t/>
            </a:r>
            <a:endParaRPr sz="10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rPr lang="en" sz="1000">
                <a:solidFill>
                  <a:schemeClr val="dk1"/>
                </a:solidFill>
                <a:latin typeface="News Cycle"/>
                <a:ea typeface="News Cycle"/>
                <a:cs typeface="News Cycle"/>
                <a:sym typeface="News Cycle"/>
              </a:rPr>
              <a:t>		Janette Schraft		2019			1500			4:41.53 FAT		1st</a:t>
            </a:r>
            <a:endParaRPr sz="10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t/>
            </a:r>
            <a:endParaRPr sz="10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rPr lang="en" sz="1000">
                <a:solidFill>
                  <a:schemeClr val="dk1"/>
                </a:solidFill>
                <a:latin typeface="News Cycle"/>
                <a:ea typeface="News Cycle"/>
                <a:cs typeface="News Cycle"/>
                <a:sym typeface="News Cycle"/>
              </a:rPr>
              <a:t>		Janette Schraft		2019			3000			10:35.49	 FAT		1st		</a:t>
            </a:r>
            <a:endParaRPr sz="10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t/>
            </a:r>
            <a:endParaRPr sz="10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rPr lang="en" sz="1000">
                <a:solidFill>
                  <a:schemeClr val="dk1"/>
                </a:solidFill>
                <a:latin typeface="News Cycle"/>
                <a:ea typeface="News Cycle"/>
                <a:cs typeface="News Cycle"/>
                <a:sym typeface="News Cycle"/>
              </a:rPr>
              <a:t>		Sadey Allgood		2019			4 X 200			1:45.72 FAT		4th</a:t>
            </a:r>
            <a:endParaRPr sz="10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rPr lang="en" sz="1000">
                <a:solidFill>
                  <a:schemeClr val="dk1"/>
                </a:solidFill>
                <a:latin typeface="News Cycle"/>
                <a:ea typeface="News Cycle"/>
                <a:cs typeface="News Cycle"/>
                <a:sym typeface="News Cycle"/>
              </a:rPr>
              <a:t>		Bailey Ostrander</a:t>
            </a:r>
            <a:endParaRPr sz="10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rPr lang="en" sz="1000">
                <a:solidFill>
                  <a:schemeClr val="dk1"/>
                </a:solidFill>
                <a:latin typeface="News Cycle"/>
                <a:ea typeface="News Cycle"/>
                <a:cs typeface="News Cycle"/>
                <a:sym typeface="News Cycle"/>
              </a:rPr>
              <a:t>		Marissa Ausdemore</a:t>
            </a:r>
            <a:endParaRPr sz="10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rPr lang="en" sz="1000">
                <a:solidFill>
                  <a:schemeClr val="dk1"/>
                </a:solidFill>
                <a:latin typeface="News Cycle"/>
                <a:ea typeface="News Cycle"/>
                <a:cs typeface="News Cycle"/>
                <a:sym typeface="News Cycle"/>
              </a:rPr>
              <a:t>		Jaeda Wilson</a:t>
            </a:r>
            <a:endParaRPr sz="10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rPr lang="en" sz="1000">
                <a:solidFill>
                  <a:schemeClr val="dk1"/>
                </a:solidFill>
                <a:latin typeface="News Cycle"/>
                <a:ea typeface="News Cycle"/>
                <a:cs typeface="News Cycle"/>
                <a:sym typeface="News Cycle"/>
              </a:rPr>
              <a:t>		Coryl Matheny</a:t>
            </a:r>
            <a:endParaRPr sz="10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t/>
            </a:r>
            <a:endParaRPr sz="10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rPr lang="en" sz="1000">
                <a:solidFill>
                  <a:schemeClr val="dk1"/>
                </a:solidFill>
                <a:latin typeface="News Cycle"/>
                <a:ea typeface="News Cycle"/>
                <a:cs typeface="News Cycle"/>
                <a:sym typeface="News Cycle"/>
              </a:rPr>
              <a:t>		Sadey Allgood		2019			4 X 100			51.21 FAT		9th</a:t>
            </a:r>
            <a:endParaRPr sz="10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rPr lang="en" sz="1000">
                <a:solidFill>
                  <a:schemeClr val="dk1"/>
                </a:solidFill>
                <a:latin typeface="News Cycle"/>
                <a:ea typeface="News Cycle"/>
                <a:cs typeface="News Cycle"/>
                <a:sym typeface="News Cycle"/>
              </a:rPr>
              <a:t>		Bailey Ostrander</a:t>
            </a:r>
            <a:endParaRPr sz="10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rPr lang="en" sz="1000">
                <a:solidFill>
                  <a:schemeClr val="dk1"/>
                </a:solidFill>
                <a:latin typeface="News Cycle"/>
                <a:ea typeface="News Cycle"/>
                <a:cs typeface="News Cycle"/>
                <a:sym typeface="News Cycle"/>
              </a:rPr>
              <a:t>		Marissa Ausdemore</a:t>
            </a:r>
            <a:endParaRPr sz="10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rPr lang="en" sz="1000">
                <a:solidFill>
                  <a:schemeClr val="dk1"/>
                </a:solidFill>
                <a:latin typeface="News Cycle"/>
                <a:ea typeface="News Cycle"/>
                <a:cs typeface="News Cycle"/>
                <a:sym typeface="News Cycle"/>
              </a:rPr>
              <a:t>		Jaeda Wilson</a:t>
            </a:r>
            <a:endParaRPr sz="10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rPr lang="en" sz="1000">
                <a:solidFill>
                  <a:schemeClr val="dk1"/>
                </a:solidFill>
                <a:latin typeface="News Cycle"/>
                <a:ea typeface="News Cycle"/>
                <a:cs typeface="News Cycle"/>
                <a:sym typeface="News Cycle"/>
              </a:rPr>
              <a:t>		Elle Scarborough</a:t>
            </a:r>
            <a:endParaRPr sz="10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t/>
            </a:r>
            <a:endParaRPr sz="10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rPr lang="en" sz="1000">
                <a:solidFill>
                  <a:schemeClr val="dk1"/>
                </a:solidFill>
                <a:latin typeface="News Cycle"/>
                <a:ea typeface="News Cycle"/>
                <a:cs typeface="News Cycle"/>
                <a:sym typeface="News Cycle"/>
              </a:rPr>
              <a:t>		Jaeda Wilson		2019			4 X 400			4:03.60 FAT Final	6th</a:t>
            </a:r>
            <a:endParaRPr sz="10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rPr lang="en" sz="1000">
                <a:solidFill>
                  <a:schemeClr val="dk1"/>
                </a:solidFill>
                <a:latin typeface="News Cycle"/>
                <a:ea typeface="News Cycle"/>
                <a:cs typeface="News Cycle"/>
                <a:sym typeface="News Cycle"/>
              </a:rPr>
              <a:t>		Abby Hughes								4:02.83 FAT Prelims</a:t>
            </a:r>
            <a:endParaRPr sz="10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rPr lang="en" sz="1000">
                <a:solidFill>
                  <a:schemeClr val="dk1"/>
                </a:solidFill>
                <a:latin typeface="News Cycle"/>
                <a:ea typeface="News Cycle"/>
                <a:cs typeface="News Cycle"/>
                <a:sym typeface="News Cycle"/>
              </a:rPr>
              <a:t>		Abi Schultz</a:t>
            </a:r>
            <a:endParaRPr sz="10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rPr lang="en" sz="1000">
                <a:solidFill>
                  <a:schemeClr val="dk1"/>
                </a:solidFill>
                <a:latin typeface="News Cycle"/>
                <a:ea typeface="News Cycle"/>
                <a:cs typeface="News Cycle"/>
                <a:sym typeface="News Cycle"/>
              </a:rPr>
              <a:t>		Coryl Matheny</a:t>
            </a:r>
            <a:endParaRPr sz="10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t/>
            </a:r>
            <a:endParaRPr sz="1000">
              <a:solidFill>
                <a:schemeClr val="dk1"/>
              </a:solidFill>
              <a:latin typeface="News Cycle"/>
              <a:ea typeface="News Cycle"/>
              <a:cs typeface="News Cycle"/>
              <a:sym typeface="News Cycle"/>
            </a:endParaRPr>
          </a:p>
          <a:p>
            <a:pPr indent="457200" lvl="0" marL="457200" rtl="0" algn="l">
              <a:lnSpc>
                <a:spcPct val="50000"/>
              </a:lnSpc>
              <a:spcBef>
                <a:spcPts val="45"/>
              </a:spcBef>
              <a:spcAft>
                <a:spcPts val="0"/>
              </a:spcAft>
              <a:buNone/>
            </a:pPr>
            <a:r>
              <a:rPr lang="en" sz="1000">
                <a:solidFill>
                  <a:schemeClr val="dk1"/>
                </a:solidFill>
                <a:latin typeface="News Cycle"/>
                <a:ea typeface="News Cycle"/>
                <a:cs typeface="News Cycle"/>
                <a:sym typeface="News Cycle"/>
              </a:rPr>
              <a:t>Elle Scarborough		2019			100 Hurdles		15.85 FAT		8th</a:t>
            </a:r>
            <a:endParaRPr sz="1000">
              <a:solidFill>
                <a:schemeClr val="dk1"/>
              </a:solidFill>
              <a:latin typeface="News Cycle"/>
              <a:ea typeface="News Cycle"/>
              <a:cs typeface="News Cycle"/>
              <a:sym typeface="News Cycle"/>
            </a:endParaRPr>
          </a:p>
          <a:p>
            <a:pPr indent="457200" lvl="0" marL="457200" rtl="0" algn="l">
              <a:lnSpc>
                <a:spcPct val="50000"/>
              </a:lnSpc>
              <a:spcBef>
                <a:spcPts val="45"/>
              </a:spcBef>
              <a:spcAft>
                <a:spcPts val="0"/>
              </a:spcAft>
              <a:buNone/>
            </a:pPr>
            <a:r>
              <a:t/>
            </a:r>
            <a:endParaRPr sz="1000">
              <a:solidFill>
                <a:schemeClr val="dk1"/>
              </a:solidFill>
              <a:latin typeface="News Cycle"/>
              <a:ea typeface="News Cycle"/>
              <a:cs typeface="News Cycle"/>
              <a:sym typeface="News Cycle"/>
            </a:endParaRPr>
          </a:p>
          <a:p>
            <a:pPr indent="457200" lvl="0" marL="457200" rtl="0" algn="l">
              <a:lnSpc>
                <a:spcPct val="50000"/>
              </a:lnSpc>
              <a:spcBef>
                <a:spcPts val="45"/>
              </a:spcBef>
              <a:spcAft>
                <a:spcPts val="0"/>
              </a:spcAft>
              <a:buNone/>
            </a:pPr>
            <a:r>
              <a:rPr lang="en" sz="1000">
                <a:solidFill>
                  <a:schemeClr val="dk1"/>
                </a:solidFill>
                <a:latin typeface="News Cycle"/>
                <a:ea typeface="News Cycle"/>
                <a:cs typeface="News Cycle"/>
                <a:sym typeface="News Cycle"/>
              </a:rPr>
              <a:t>Audrey Arnold		2019			100 Hurdles		16.34  FAT		17th</a:t>
            </a:r>
            <a:endParaRPr sz="1000">
              <a:solidFill>
                <a:schemeClr val="dk1"/>
              </a:solidFill>
              <a:latin typeface="News Cycle"/>
              <a:ea typeface="News Cycle"/>
              <a:cs typeface="News Cycle"/>
              <a:sym typeface="News Cycle"/>
            </a:endParaRPr>
          </a:p>
          <a:p>
            <a:pPr indent="457200" lvl="0" marL="457200" rtl="0" algn="l">
              <a:lnSpc>
                <a:spcPct val="50000"/>
              </a:lnSpc>
              <a:spcBef>
                <a:spcPts val="45"/>
              </a:spcBef>
              <a:spcAft>
                <a:spcPts val="0"/>
              </a:spcAft>
              <a:buNone/>
            </a:pPr>
            <a:r>
              <a:t/>
            </a:r>
            <a:endParaRPr sz="1000">
              <a:solidFill>
                <a:schemeClr val="dk1"/>
              </a:solidFill>
              <a:latin typeface="News Cycle"/>
              <a:ea typeface="News Cycle"/>
              <a:cs typeface="News Cycle"/>
              <a:sym typeface="News Cycle"/>
            </a:endParaRPr>
          </a:p>
          <a:p>
            <a:pPr indent="457200" lvl="0" marL="457200" rtl="0" algn="l">
              <a:lnSpc>
                <a:spcPct val="50000"/>
              </a:lnSpc>
              <a:spcBef>
                <a:spcPts val="45"/>
              </a:spcBef>
              <a:spcAft>
                <a:spcPts val="0"/>
              </a:spcAft>
              <a:buNone/>
            </a:pPr>
            <a:r>
              <a:rPr lang="en" sz="1000">
                <a:solidFill>
                  <a:schemeClr val="dk1"/>
                </a:solidFill>
                <a:latin typeface="News Cycle"/>
                <a:ea typeface="News Cycle"/>
                <a:cs typeface="News Cycle"/>
                <a:sym typeface="News Cycle"/>
              </a:rPr>
              <a:t>Audrey Arnold		2019			Shuttle Hurdle Relay	65.51 FAT		1st</a:t>
            </a:r>
            <a:endParaRPr sz="1000">
              <a:solidFill>
                <a:schemeClr val="dk1"/>
              </a:solidFill>
              <a:latin typeface="News Cycle"/>
              <a:ea typeface="News Cycle"/>
              <a:cs typeface="News Cycle"/>
              <a:sym typeface="News Cycle"/>
            </a:endParaRPr>
          </a:p>
          <a:p>
            <a:pPr indent="0" lvl="0" marL="914400" rtl="0" algn="l">
              <a:lnSpc>
                <a:spcPct val="50000"/>
              </a:lnSpc>
              <a:spcBef>
                <a:spcPts val="45"/>
              </a:spcBef>
              <a:spcAft>
                <a:spcPts val="0"/>
              </a:spcAft>
              <a:buNone/>
            </a:pPr>
            <a:r>
              <a:rPr lang="en" sz="1000">
                <a:solidFill>
                  <a:schemeClr val="dk1"/>
                </a:solidFill>
                <a:latin typeface="News Cycle"/>
                <a:ea typeface="News Cycle"/>
                <a:cs typeface="News Cycle"/>
                <a:sym typeface="News Cycle"/>
              </a:rPr>
              <a:t>Sami Parr</a:t>
            </a:r>
            <a:endParaRPr sz="1000">
              <a:solidFill>
                <a:schemeClr val="dk1"/>
              </a:solidFill>
              <a:latin typeface="News Cycle"/>
              <a:ea typeface="News Cycle"/>
              <a:cs typeface="News Cycle"/>
              <a:sym typeface="News Cycle"/>
            </a:endParaRPr>
          </a:p>
          <a:p>
            <a:pPr indent="0" lvl="0" marL="914400" rtl="0" algn="l">
              <a:lnSpc>
                <a:spcPct val="50000"/>
              </a:lnSpc>
              <a:spcBef>
                <a:spcPts val="45"/>
              </a:spcBef>
              <a:spcAft>
                <a:spcPts val="0"/>
              </a:spcAft>
              <a:buNone/>
            </a:pPr>
            <a:r>
              <a:rPr lang="en" sz="1000">
                <a:solidFill>
                  <a:schemeClr val="dk1"/>
                </a:solidFill>
                <a:latin typeface="News Cycle"/>
                <a:ea typeface="News Cycle"/>
                <a:cs typeface="News Cycle"/>
                <a:sym typeface="News Cycle"/>
              </a:rPr>
              <a:t>Marissa Ausdemore</a:t>
            </a:r>
            <a:endParaRPr sz="1000">
              <a:solidFill>
                <a:schemeClr val="dk1"/>
              </a:solidFill>
              <a:latin typeface="News Cycle"/>
              <a:ea typeface="News Cycle"/>
              <a:cs typeface="News Cycle"/>
              <a:sym typeface="News Cycle"/>
            </a:endParaRPr>
          </a:p>
          <a:p>
            <a:pPr indent="0" lvl="0" marL="914400" rtl="0" algn="l">
              <a:lnSpc>
                <a:spcPct val="50000"/>
              </a:lnSpc>
              <a:spcBef>
                <a:spcPts val="45"/>
              </a:spcBef>
              <a:spcAft>
                <a:spcPts val="0"/>
              </a:spcAft>
              <a:buNone/>
            </a:pPr>
            <a:r>
              <a:rPr lang="en" sz="1000">
                <a:solidFill>
                  <a:schemeClr val="dk1"/>
                </a:solidFill>
                <a:latin typeface="News Cycle"/>
                <a:ea typeface="News Cycle"/>
                <a:cs typeface="News Cycle"/>
                <a:sym typeface="News Cycle"/>
              </a:rPr>
              <a:t>Elle Scarborough</a:t>
            </a:r>
            <a:endParaRPr sz="1000">
              <a:solidFill>
                <a:schemeClr val="dk1"/>
              </a:solidFill>
              <a:latin typeface="News Cycle"/>
              <a:ea typeface="News Cycle"/>
              <a:cs typeface="News Cycle"/>
              <a:sym typeface="News Cycle"/>
            </a:endParaRPr>
          </a:p>
          <a:p>
            <a:pPr indent="0" lvl="0" marL="914400" rtl="0" algn="l">
              <a:lnSpc>
                <a:spcPct val="50000"/>
              </a:lnSpc>
              <a:spcBef>
                <a:spcPts val="45"/>
              </a:spcBef>
              <a:spcAft>
                <a:spcPts val="0"/>
              </a:spcAft>
              <a:buNone/>
            </a:pPr>
            <a:r>
              <a:t/>
            </a:r>
            <a:endParaRPr sz="1000">
              <a:solidFill>
                <a:schemeClr val="dk1"/>
              </a:solidFill>
              <a:latin typeface="News Cycle"/>
              <a:ea typeface="News Cycle"/>
              <a:cs typeface="News Cycle"/>
              <a:sym typeface="News Cycle"/>
            </a:endParaRPr>
          </a:p>
          <a:p>
            <a:pPr indent="0" lvl="0" marL="914400" rtl="0" algn="l">
              <a:lnSpc>
                <a:spcPct val="50000"/>
              </a:lnSpc>
              <a:spcBef>
                <a:spcPts val="45"/>
              </a:spcBef>
              <a:spcAft>
                <a:spcPts val="0"/>
              </a:spcAft>
              <a:buNone/>
            </a:pPr>
            <a:r>
              <a:rPr lang="en" sz="1000">
                <a:solidFill>
                  <a:schemeClr val="dk1"/>
                </a:solidFill>
                <a:latin typeface="News Cycle"/>
                <a:ea typeface="News Cycle"/>
                <a:cs typeface="News Cycle"/>
                <a:sym typeface="News Cycle"/>
              </a:rPr>
              <a:t>Audrey Arnold		2019			Sprint Medley		1:53.21 FAT		9th</a:t>
            </a:r>
            <a:endParaRPr sz="1000">
              <a:solidFill>
                <a:schemeClr val="dk1"/>
              </a:solidFill>
              <a:latin typeface="News Cycle"/>
              <a:ea typeface="News Cycle"/>
              <a:cs typeface="News Cycle"/>
              <a:sym typeface="News Cycle"/>
            </a:endParaRPr>
          </a:p>
          <a:p>
            <a:pPr indent="0" lvl="0" marL="914400" rtl="0" algn="l">
              <a:lnSpc>
                <a:spcPct val="50000"/>
              </a:lnSpc>
              <a:spcBef>
                <a:spcPts val="45"/>
              </a:spcBef>
              <a:spcAft>
                <a:spcPts val="0"/>
              </a:spcAft>
              <a:buNone/>
            </a:pPr>
            <a:r>
              <a:rPr lang="en" sz="1000">
                <a:solidFill>
                  <a:schemeClr val="dk1"/>
                </a:solidFill>
                <a:latin typeface="News Cycle"/>
                <a:ea typeface="News Cycle"/>
                <a:cs typeface="News Cycle"/>
                <a:sym typeface="News Cycle"/>
              </a:rPr>
              <a:t>Marissa Ausdemore</a:t>
            </a:r>
            <a:endParaRPr sz="1000">
              <a:solidFill>
                <a:schemeClr val="dk1"/>
              </a:solidFill>
              <a:latin typeface="News Cycle"/>
              <a:ea typeface="News Cycle"/>
              <a:cs typeface="News Cycle"/>
              <a:sym typeface="News Cycle"/>
            </a:endParaRPr>
          </a:p>
          <a:p>
            <a:pPr indent="0" lvl="0" marL="914400" rtl="0" algn="l">
              <a:lnSpc>
                <a:spcPct val="50000"/>
              </a:lnSpc>
              <a:spcBef>
                <a:spcPts val="45"/>
              </a:spcBef>
              <a:spcAft>
                <a:spcPts val="0"/>
              </a:spcAft>
              <a:buNone/>
            </a:pPr>
            <a:r>
              <a:rPr lang="en" sz="1000">
                <a:solidFill>
                  <a:schemeClr val="dk1"/>
                </a:solidFill>
                <a:latin typeface="News Cycle"/>
                <a:ea typeface="News Cycle"/>
                <a:cs typeface="News Cycle"/>
                <a:sym typeface="News Cycle"/>
              </a:rPr>
              <a:t>Bailey Ostrander</a:t>
            </a:r>
            <a:endParaRPr sz="1000">
              <a:solidFill>
                <a:schemeClr val="dk1"/>
              </a:solidFill>
              <a:latin typeface="News Cycle"/>
              <a:ea typeface="News Cycle"/>
              <a:cs typeface="News Cycle"/>
              <a:sym typeface="News Cycle"/>
            </a:endParaRPr>
          </a:p>
          <a:p>
            <a:pPr indent="0" lvl="0" marL="914400" rtl="0" algn="l">
              <a:lnSpc>
                <a:spcPct val="50000"/>
              </a:lnSpc>
              <a:spcBef>
                <a:spcPts val="45"/>
              </a:spcBef>
              <a:spcAft>
                <a:spcPts val="0"/>
              </a:spcAft>
              <a:buNone/>
            </a:pPr>
            <a:r>
              <a:rPr lang="en" sz="1000">
                <a:solidFill>
                  <a:schemeClr val="dk1"/>
                </a:solidFill>
                <a:latin typeface="News Cycle"/>
                <a:ea typeface="News Cycle"/>
                <a:cs typeface="News Cycle"/>
                <a:sym typeface="News Cycle"/>
              </a:rPr>
              <a:t>Jaeda Wilson</a:t>
            </a:r>
            <a:endParaRPr sz="1000">
              <a:solidFill>
                <a:schemeClr val="dk1"/>
              </a:solidFill>
              <a:latin typeface="News Cycle"/>
              <a:ea typeface="News Cycle"/>
              <a:cs typeface="News Cycle"/>
              <a:sym typeface="News Cycle"/>
            </a:endParaRPr>
          </a:p>
          <a:p>
            <a:pPr indent="0" lvl="0" marL="914400" rtl="0" algn="l">
              <a:lnSpc>
                <a:spcPct val="50000"/>
              </a:lnSpc>
              <a:spcBef>
                <a:spcPts val="45"/>
              </a:spcBef>
              <a:spcAft>
                <a:spcPts val="0"/>
              </a:spcAft>
              <a:buNone/>
            </a:pPr>
            <a:r>
              <a:rPr lang="en" sz="1000">
                <a:solidFill>
                  <a:schemeClr val="dk1"/>
                </a:solidFill>
                <a:latin typeface="News Cycle"/>
                <a:ea typeface="News Cycle"/>
                <a:cs typeface="News Cycle"/>
                <a:sym typeface="News Cycle"/>
              </a:rPr>
              <a:t>Coryl Matheny</a:t>
            </a:r>
            <a:endParaRPr sz="1000">
              <a:solidFill>
                <a:schemeClr val="dk1"/>
              </a:solidFill>
              <a:latin typeface="News Cycle"/>
              <a:ea typeface="News Cycle"/>
              <a:cs typeface="News Cycle"/>
              <a:sym typeface="News Cycle"/>
            </a:endParaRPr>
          </a:p>
          <a:p>
            <a:pPr indent="0" lvl="0" marL="914400" rtl="0" algn="l">
              <a:lnSpc>
                <a:spcPct val="50000"/>
              </a:lnSpc>
              <a:spcBef>
                <a:spcPts val="45"/>
              </a:spcBef>
              <a:spcAft>
                <a:spcPts val="0"/>
              </a:spcAft>
              <a:buNone/>
            </a:pPr>
            <a:r>
              <a:t/>
            </a:r>
            <a:endParaRPr sz="1000">
              <a:solidFill>
                <a:schemeClr val="dk1"/>
              </a:solidFill>
              <a:latin typeface="News Cycle"/>
              <a:ea typeface="News Cycle"/>
              <a:cs typeface="News Cycle"/>
              <a:sym typeface="News Cycle"/>
            </a:endParaRPr>
          </a:p>
          <a:p>
            <a:pPr indent="0" lvl="0" marL="914400" rtl="0" algn="l">
              <a:lnSpc>
                <a:spcPct val="50000"/>
              </a:lnSpc>
              <a:spcBef>
                <a:spcPts val="45"/>
              </a:spcBef>
              <a:spcAft>
                <a:spcPts val="0"/>
              </a:spcAft>
              <a:buNone/>
            </a:pPr>
            <a:r>
              <a:rPr lang="en" sz="1000">
                <a:solidFill>
                  <a:schemeClr val="dk1"/>
                </a:solidFill>
                <a:latin typeface="News Cycle"/>
                <a:ea typeface="News Cycle"/>
                <a:cs typeface="News Cycle"/>
                <a:sym typeface="News Cycle"/>
              </a:rPr>
              <a:t>Abby McIntyre		2019			4 X 800			10:02.48		11th</a:t>
            </a:r>
            <a:endParaRPr sz="1000">
              <a:solidFill>
                <a:schemeClr val="dk1"/>
              </a:solidFill>
              <a:latin typeface="News Cycle"/>
              <a:ea typeface="News Cycle"/>
              <a:cs typeface="News Cycle"/>
              <a:sym typeface="News Cycle"/>
            </a:endParaRPr>
          </a:p>
          <a:p>
            <a:pPr indent="0" lvl="0" marL="914400" rtl="0" algn="l">
              <a:lnSpc>
                <a:spcPct val="50000"/>
              </a:lnSpc>
              <a:spcBef>
                <a:spcPts val="45"/>
              </a:spcBef>
              <a:spcAft>
                <a:spcPts val="0"/>
              </a:spcAft>
              <a:buNone/>
            </a:pPr>
            <a:r>
              <a:rPr lang="en" sz="1000">
                <a:solidFill>
                  <a:schemeClr val="dk1"/>
                </a:solidFill>
                <a:latin typeface="News Cycle"/>
                <a:ea typeface="News Cycle"/>
                <a:cs typeface="News Cycle"/>
                <a:sym typeface="News Cycle"/>
              </a:rPr>
              <a:t>Lauren Becker</a:t>
            </a:r>
            <a:endParaRPr sz="1000">
              <a:solidFill>
                <a:schemeClr val="dk1"/>
              </a:solidFill>
              <a:latin typeface="News Cycle"/>
              <a:ea typeface="News Cycle"/>
              <a:cs typeface="News Cycle"/>
              <a:sym typeface="News Cycle"/>
            </a:endParaRPr>
          </a:p>
          <a:p>
            <a:pPr indent="0" lvl="0" marL="914400" rtl="0" algn="l">
              <a:lnSpc>
                <a:spcPct val="50000"/>
              </a:lnSpc>
              <a:spcBef>
                <a:spcPts val="45"/>
              </a:spcBef>
              <a:spcAft>
                <a:spcPts val="0"/>
              </a:spcAft>
              <a:buNone/>
            </a:pPr>
            <a:r>
              <a:rPr lang="en" sz="1000">
                <a:solidFill>
                  <a:schemeClr val="dk1"/>
                </a:solidFill>
                <a:latin typeface="News Cycle"/>
                <a:ea typeface="News Cycle"/>
                <a:cs typeface="News Cycle"/>
                <a:sym typeface="News Cycle"/>
              </a:rPr>
              <a:t>Erin Schultz</a:t>
            </a:r>
            <a:endParaRPr sz="1000">
              <a:solidFill>
                <a:schemeClr val="dk1"/>
              </a:solidFill>
              <a:latin typeface="News Cycle"/>
              <a:ea typeface="News Cycle"/>
              <a:cs typeface="News Cycle"/>
              <a:sym typeface="News Cycle"/>
            </a:endParaRPr>
          </a:p>
          <a:p>
            <a:pPr indent="0" lvl="0" marL="914400" rtl="0" algn="l">
              <a:lnSpc>
                <a:spcPct val="50000"/>
              </a:lnSpc>
              <a:spcBef>
                <a:spcPts val="45"/>
              </a:spcBef>
              <a:spcAft>
                <a:spcPts val="0"/>
              </a:spcAft>
              <a:buNone/>
            </a:pPr>
            <a:r>
              <a:rPr lang="en" sz="1000">
                <a:solidFill>
                  <a:schemeClr val="dk1"/>
                </a:solidFill>
                <a:latin typeface="News Cycle"/>
                <a:ea typeface="News Cycle"/>
                <a:cs typeface="News Cycle"/>
                <a:sym typeface="News Cycle"/>
              </a:rPr>
              <a:t>Emma Hughes</a:t>
            </a:r>
            <a:endParaRPr sz="1000">
              <a:solidFill>
                <a:schemeClr val="dk1"/>
              </a:solidFill>
              <a:latin typeface="News Cycle"/>
              <a:ea typeface="News Cycle"/>
              <a:cs typeface="News Cycle"/>
              <a:sym typeface="News Cycle"/>
            </a:endParaRPr>
          </a:p>
          <a:p>
            <a:pPr indent="0" lvl="0" marL="0" rtl="0" algn="l">
              <a:lnSpc>
                <a:spcPct val="50000"/>
              </a:lnSpc>
              <a:spcBef>
                <a:spcPts val="45"/>
              </a:spcBef>
              <a:spcAft>
                <a:spcPts val="0"/>
              </a:spcAft>
              <a:buNone/>
            </a:pPr>
            <a:r>
              <a:rPr lang="en" sz="1000">
                <a:solidFill>
                  <a:schemeClr val="dk1"/>
                </a:solidFill>
                <a:latin typeface="News Cycle"/>
                <a:ea typeface="News Cycle"/>
                <a:cs typeface="News Cycle"/>
                <a:sym typeface="News Cycle"/>
              </a:rPr>
              <a:t>		</a:t>
            </a:r>
            <a:endParaRPr sz="1000">
              <a:latin typeface="News Cycle"/>
              <a:ea typeface="News Cycle"/>
              <a:cs typeface="News Cycle"/>
              <a:sym typeface="News Cycle"/>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87" name="Shape 287"/>
        <p:cNvGrpSpPr/>
        <p:nvPr/>
      </p:nvGrpSpPr>
      <p:grpSpPr>
        <a:xfrm>
          <a:off x="0" y="0"/>
          <a:ext cx="0" cy="0"/>
          <a:chOff x="0" y="0"/>
          <a:chExt cx="0" cy="0"/>
        </a:xfrm>
      </p:grpSpPr>
      <p:pic>
        <p:nvPicPr>
          <p:cNvPr id="288" name="Google Shape;288;p44"/>
          <p:cNvPicPr preferRelativeResize="0"/>
          <p:nvPr/>
        </p:nvPicPr>
        <p:blipFill>
          <a:blip r:embed="rId4">
            <a:alphaModFix/>
          </a:blip>
          <a:stretch>
            <a:fillRect/>
          </a:stretch>
        </p:blipFill>
        <p:spPr>
          <a:xfrm rot="-660694">
            <a:off x="251423" y="2376885"/>
            <a:ext cx="4027803" cy="3020854"/>
          </a:xfrm>
          <a:prstGeom prst="rect">
            <a:avLst/>
          </a:prstGeom>
          <a:noFill/>
          <a:ln cap="flat" cmpd="sng" w="28575">
            <a:solidFill>
              <a:srgbClr val="000000"/>
            </a:solidFill>
            <a:prstDash val="solid"/>
            <a:round/>
            <a:headEnd len="sm" w="sm" type="none"/>
            <a:tailEnd len="sm" w="sm" type="none"/>
          </a:ln>
        </p:spPr>
      </p:pic>
      <p:pic>
        <p:nvPicPr>
          <p:cNvPr id="289" name="Google Shape;289;p44"/>
          <p:cNvPicPr preferRelativeResize="0"/>
          <p:nvPr/>
        </p:nvPicPr>
        <p:blipFill>
          <a:blip r:embed="rId5">
            <a:alphaModFix/>
          </a:blip>
          <a:stretch>
            <a:fillRect/>
          </a:stretch>
        </p:blipFill>
        <p:spPr>
          <a:xfrm rot="-898642">
            <a:off x="264950" y="2090275"/>
            <a:ext cx="3361149" cy="538225"/>
          </a:xfrm>
          <a:prstGeom prst="rect">
            <a:avLst/>
          </a:prstGeom>
          <a:noFill/>
          <a:ln>
            <a:noFill/>
          </a:ln>
        </p:spPr>
      </p:pic>
      <p:pic>
        <p:nvPicPr>
          <p:cNvPr id="290" name="Google Shape;290;p44"/>
          <p:cNvPicPr preferRelativeResize="0"/>
          <p:nvPr/>
        </p:nvPicPr>
        <p:blipFill rotWithShape="1">
          <a:blip r:embed="rId6">
            <a:alphaModFix/>
          </a:blip>
          <a:srcRect b="0" l="8590" r="18235" t="0"/>
          <a:stretch/>
        </p:blipFill>
        <p:spPr>
          <a:xfrm rot="677472">
            <a:off x="4214826" y="2498876"/>
            <a:ext cx="3119925" cy="2073476"/>
          </a:xfrm>
          <a:prstGeom prst="rect">
            <a:avLst/>
          </a:prstGeom>
          <a:noFill/>
          <a:ln cap="flat" cmpd="sng" w="28575">
            <a:solidFill>
              <a:srgbClr val="000000"/>
            </a:solidFill>
            <a:prstDash val="solid"/>
            <a:round/>
            <a:headEnd len="sm" w="sm" type="none"/>
            <a:tailEnd len="sm" w="sm" type="none"/>
          </a:ln>
        </p:spPr>
      </p:pic>
      <p:pic>
        <p:nvPicPr>
          <p:cNvPr id="291" name="Google Shape;291;p44"/>
          <p:cNvPicPr preferRelativeResize="0"/>
          <p:nvPr/>
        </p:nvPicPr>
        <p:blipFill>
          <a:blip r:embed="rId7">
            <a:alphaModFix/>
          </a:blip>
          <a:stretch>
            <a:fillRect/>
          </a:stretch>
        </p:blipFill>
        <p:spPr>
          <a:xfrm rot="737430">
            <a:off x="4547450" y="2118663"/>
            <a:ext cx="3006575" cy="481450"/>
          </a:xfrm>
          <a:prstGeom prst="rect">
            <a:avLst/>
          </a:prstGeom>
          <a:noFill/>
          <a:ln>
            <a:noFill/>
          </a:ln>
        </p:spPr>
      </p:pic>
      <p:pic>
        <p:nvPicPr>
          <p:cNvPr id="292" name="Google Shape;292;p44"/>
          <p:cNvPicPr preferRelativeResize="0"/>
          <p:nvPr/>
        </p:nvPicPr>
        <p:blipFill rotWithShape="1">
          <a:blip r:embed="rId8">
            <a:alphaModFix/>
          </a:blip>
          <a:srcRect b="0" l="23846" r="26275" t="0"/>
          <a:stretch/>
        </p:blipFill>
        <p:spPr>
          <a:xfrm rot="-277455">
            <a:off x="4623461" y="6125921"/>
            <a:ext cx="3134905" cy="3056587"/>
          </a:xfrm>
          <a:prstGeom prst="rect">
            <a:avLst/>
          </a:prstGeom>
          <a:noFill/>
          <a:ln cap="flat" cmpd="sng" w="28575">
            <a:solidFill>
              <a:srgbClr val="000000"/>
            </a:solidFill>
            <a:prstDash val="solid"/>
            <a:round/>
            <a:headEnd len="sm" w="sm" type="none"/>
            <a:tailEnd len="sm" w="sm" type="none"/>
          </a:ln>
        </p:spPr>
      </p:pic>
      <p:pic>
        <p:nvPicPr>
          <p:cNvPr id="293" name="Google Shape;293;p44"/>
          <p:cNvPicPr preferRelativeResize="0"/>
          <p:nvPr/>
        </p:nvPicPr>
        <p:blipFill>
          <a:blip r:embed="rId9">
            <a:alphaModFix/>
          </a:blip>
          <a:stretch>
            <a:fillRect/>
          </a:stretch>
        </p:blipFill>
        <p:spPr>
          <a:xfrm rot="-215343">
            <a:off x="4676385" y="5730447"/>
            <a:ext cx="2829680" cy="532256"/>
          </a:xfrm>
          <a:prstGeom prst="rect">
            <a:avLst/>
          </a:prstGeom>
          <a:noFill/>
          <a:ln>
            <a:noFill/>
          </a:ln>
        </p:spPr>
      </p:pic>
      <p:pic>
        <p:nvPicPr>
          <p:cNvPr id="294" name="Google Shape;294;p44"/>
          <p:cNvPicPr preferRelativeResize="0"/>
          <p:nvPr/>
        </p:nvPicPr>
        <p:blipFill rotWithShape="1">
          <a:blip r:embed="rId10">
            <a:alphaModFix/>
          </a:blip>
          <a:srcRect b="0" l="6064" r="15681" t="0"/>
          <a:stretch/>
        </p:blipFill>
        <p:spPr>
          <a:xfrm rot="444675">
            <a:off x="196850" y="6563188"/>
            <a:ext cx="4409998" cy="2740714"/>
          </a:xfrm>
          <a:prstGeom prst="rect">
            <a:avLst/>
          </a:prstGeom>
          <a:noFill/>
          <a:ln cap="flat" cmpd="sng" w="28575">
            <a:solidFill>
              <a:srgbClr val="000000"/>
            </a:solidFill>
            <a:prstDash val="solid"/>
            <a:round/>
            <a:headEnd len="sm" w="sm" type="none"/>
            <a:tailEnd len="sm" w="sm" type="none"/>
          </a:ln>
        </p:spPr>
      </p:pic>
      <p:pic>
        <p:nvPicPr>
          <p:cNvPr id="295" name="Google Shape;295;p44"/>
          <p:cNvPicPr preferRelativeResize="0"/>
          <p:nvPr/>
        </p:nvPicPr>
        <p:blipFill>
          <a:blip r:embed="rId11">
            <a:alphaModFix/>
          </a:blip>
          <a:stretch>
            <a:fillRect/>
          </a:stretch>
        </p:blipFill>
        <p:spPr>
          <a:xfrm rot="184930">
            <a:off x="581225" y="6080720"/>
            <a:ext cx="3793650" cy="607480"/>
          </a:xfrm>
          <a:prstGeom prst="rect">
            <a:avLst/>
          </a:prstGeom>
          <a:noFill/>
          <a:ln>
            <a:noFill/>
          </a:ln>
        </p:spPr>
      </p:pic>
      <p:sp>
        <p:nvSpPr>
          <p:cNvPr id="296" name="Google Shape;296;p44"/>
          <p:cNvSpPr/>
          <p:nvPr/>
        </p:nvSpPr>
        <p:spPr>
          <a:xfrm>
            <a:off x="913025" y="487731"/>
            <a:ext cx="5946332" cy="1111270"/>
          </a:xfrm>
          <a:prstGeom prst="rect">
            <a:avLst/>
          </a:prstGeom>
        </p:spPr>
        <p:txBody>
          <a:bodyPr>
            <a:prstTxWarp prst="textPlain"/>
          </a:bodyPr>
          <a:lstStyle/>
          <a:p>
            <a:pPr lvl="0" algn="ctr"/>
            <a:r>
              <a:rPr b="1" i="0">
                <a:ln cap="flat" cmpd="sng" w="19050">
                  <a:solidFill>
                    <a:srgbClr val="F1C232"/>
                  </a:solidFill>
                  <a:prstDash val="solid"/>
                  <a:round/>
                  <a:headEnd len="sm" w="sm" type="none"/>
                  <a:tailEnd len="sm" w="sm" type="none"/>
                </a:ln>
                <a:solidFill>
                  <a:srgbClr val="000000"/>
                </a:solidFill>
                <a:latin typeface="Shadows Into Light Two"/>
              </a:rPr>
              <a:t>Our Track Family</a:t>
            </a: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00" name="Shape 300"/>
        <p:cNvGrpSpPr/>
        <p:nvPr/>
      </p:nvGrpSpPr>
      <p:grpSpPr>
        <a:xfrm>
          <a:off x="0" y="0"/>
          <a:ext cx="0" cy="0"/>
          <a:chOff x="0" y="0"/>
          <a:chExt cx="0" cy="0"/>
        </a:xfrm>
      </p:grpSpPr>
      <p:pic>
        <p:nvPicPr>
          <p:cNvPr id="301" name="Google Shape;301;p45"/>
          <p:cNvPicPr preferRelativeResize="0"/>
          <p:nvPr/>
        </p:nvPicPr>
        <p:blipFill rotWithShape="1">
          <a:blip r:embed="rId4">
            <a:alphaModFix/>
          </a:blip>
          <a:srcRect b="0" l="10716" r="10019" t="0"/>
          <a:stretch/>
        </p:blipFill>
        <p:spPr>
          <a:xfrm>
            <a:off x="805813" y="5979175"/>
            <a:ext cx="6160773" cy="3779925"/>
          </a:xfrm>
          <a:prstGeom prst="rect">
            <a:avLst/>
          </a:prstGeom>
          <a:noFill/>
          <a:ln>
            <a:noFill/>
          </a:ln>
        </p:spPr>
      </p:pic>
      <p:pic>
        <p:nvPicPr>
          <p:cNvPr id="302" name="Google Shape;302;p45"/>
          <p:cNvPicPr preferRelativeResize="0"/>
          <p:nvPr/>
        </p:nvPicPr>
        <p:blipFill>
          <a:blip r:embed="rId5">
            <a:alphaModFix/>
          </a:blip>
          <a:stretch>
            <a:fillRect/>
          </a:stretch>
        </p:blipFill>
        <p:spPr>
          <a:xfrm rot="-921280">
            <a:off x="73393" y="6095501"/>
            <a:ext cx="2711765" cy="434243"/>
          </a:xfrm>
          <a:prstGeom prst="rect">
            <a:avLst/>
          </a:prstGeom>
          <a:noFill/>
          <a:ln>
            <a:noFill/>
          </a:ln>
        </p:spPr>
      </p:pic>
      <p:pic>
        <p:nvPicPr>
          <p:cNvPr id="303" name="Google Shape;303;p45"/>
          <p:cNvPicPr preferRelativeResize="0"/>
          <p:nvPr/>
        </p:nvPicPr>
        <p:blipFill>
          <a:blip r:embed="rId6">
            <a:alphaModFix/>
          </a:blip>
          <a:stretch>
            <a:fillRect/>
          </a:stretch>
        </p:blipFill>
        <p:spPr>
          <a:xfrm rot="-745157">
            <a:off x="245200" y="974405"/>
            <a:ext cx="4456214" cy="2167182"/>
          </a:xfrm>
          <a:prstGeom prst="rect">
            <a:avLst/>
          </a:prstGeom>
          <a:noFill/>
          <a:ln>
            <a:noFill/>
          </a:ln>
        </p:spPr>
      </p:pic>
      <p:pic>
        <p:nvPicPr>
          <p:cNvPr id="304" name="Google Shape;304;p45"/>
          <p:cNvPicPr preferRelativeResize="0"/>
          <p:nvPr/>
        </p:nvPicPr>
        <p:blipFill>
          <a:blip r:embed="rId7">
            <a:alphaModFix/>
          </a:blip>
          <a:stretch>
            <a:fillRect/>
          </a:stretch>
        </p:blipFill>
        <p:spPr>
          <a:xfrm rot="-898642">
            <a:off x="249225" y="612950"/>
            <a:ext cx="3361149" cy="538225"/>
          </a:xfrm>
          <a:prstGeom prst="rect">
            <a:avLst/>
          </a:prstGeom>
          <a:noFill/>
          <a:ln>
            <a:noFill/>
          </a:ln>
        </p:spPr>
      </p:pic>
      <p:pic>
        <p:nvPicPr>
          <p:cNvPr id="305" name="Google Shape;305;p45"/>
          <p:cNvPicPr preferRelativeResize="0"/>
          <p:nvPr/>
        </p:nvPicPr>
        <p:blipFill>
          <a:blip r:embed="rId8">
            <a:alphaModFix/>
          </a:blip>
          <a:stretch>
            <a:fillRect/>
          </a:stretch>
        </p:blipFill>
        <p:spPr>
          <a:xfrm rot="-4710541">
            <a:off x="2872534" y="2486270"/>
            <a:ext cx="2027335" cy="4168661"/>
          </a:xfrm>
          <a:prstGeom prst="rect">
            <a:avLst/>
          </a:prstGeom>
          <a:noFill/>
          <a:ln>
            <a:noFill/>
          </a:ln>
        </p:spPr>
      </p:pic>
      <p:pic>
        <p:nvPicPr>
          <p:cNvPr id="306" name="Google Shape;306;p45"/>
          <p:cNvPicPr preferRelativeResize="0"/>
          <p:nvPr/>
        </p:nvPicPr>
        <p:blipFill>
          <a:blip r:embed="rId9">
            <a:alphaModFix/>
          </a:blip>
          <a:stretch>
            <a:fillRect/>
          </a:stretch>
        </p:blipFill>
        <p:spPr>
          <a:xfrm rot="737430">
            <a:off x="2811050" y="3233600"/>
            <a:ext cx="3006575" cy="481450"/>
          </a:xfrm>
          <a:prstGeom prst="rect">
            <a:avLst/>
          </a:prstGeom>
          <a:noFill/>
          <a:ln>
            <a:noFill/>
          </a:ln>
        </p:spPr>
      </p:pic>
      <p:pic>
        <p:nvPicPr>
          <p:cNvPr id="307" name="Google Shape;307;p45"/>
          <p:cNvPicPr preferRelativeResize="0"/>
          <p:nvPr/>
        </p:nvPicPr>
        <p:blipFill rotWithShape="1">
          <a:blip r:embed="rId10">
            <a:alphaModFix/>
          </a:blip>
          <a:srcRect b="0" l="20736" r="18913" t="0"/>
          <a:stretch/>
        </p:blipFill>
        <p:spPr>
          <a:xfrm>
            <a:off x="4881025" y="342624"/>
            <a:ext cx="2603201" cy="2093877"/>
          </a:xfrm>
          <a:prstGeom prst="rect">
            <a:avLst/>
          </a:prstGeom>
          <a:noFill/>
          <a:ln>
            <a:noFill/>
          </a:ln>
        </p:spPr>
      </p:pic>
      <p:pic>
        <p:nvPicPr>
          <p:cNvPr id="308" name="Google Shape;308;p45"/>
          <p:cNvPicPr preferRelativeResize="0"/>
          <p:nvPr/>
        </p:nvPicPr>
        <p:blipFill>
          <a:blip r:embed="rId5">
            <a:alphaModFix/>
          </a:blip>
          <a:stretch>
            <a:fillRect/>
          </a:stretch>
        </p:blipFill>
        <p:spPr>
          <a:xfrm rot="820292">
            <a:off x="5994134" y="274208"/>
            <a:ext cx="1113583" cy="178321"/>
          </a:xfrm>
          <a:prstGeom prst="rect">
            <a:avLst/>
          </a:prstGeom>
          <a:noFill/>
          <a:ln>
            <a:noFill/>
          </a:ln>
        </p:spPr>
      </p:pic>
      <p:pic>
        <p:nvPicPr>
          <p:cNvPr id="309" name="Google Shape;309;p45"/>
          <p:cNvPicPr preferRelativeResize="0"/>
          <p:nvPr/>
        </p:nvPicPr>
        <p:blipFill>
          <a:blip r:embed="rId11">
            <a:alphaModFix/>
          </a:blip>
          <a:stretch>
            <a:fillRect/>
          </a:stretch>
        </p:blipFill>
        <p:spPr>
          <a:xfrm rot="1561036">
            <a:off x="4767785" y="6118334"/>
            <a:ext cx="2829680" cy="532257"/>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13" name="Shape 313"/>
        <p:cNvGrpSpPr/>
        <p:nvPr/>
      </p:nvGrpSpPr>
      <p:grpSpPr>
        <a:xfrm>
          <a:off x="0" y="0"/>
          <a:ext cx="0" cy="0"/>
          <a:chOff x="0" y="0"/>
          <a:chExt cx="0" cy="0"/>
        </a:xfrm>
      </p:grpSpPr>
      <p:pic>
        <p:nvPicPr>
          <p:cNvPr id="314" name="Google Shape;314;p46"/>
          <p:cNvPicPr preferRelativeResize="0"/>
          <p:nvPr/>
        </p:nvPicPr>
        <p:blipFill>
          <a:blip r:embed="rId4">
            <a:alphaModFix/>
          </a:blip>
          <a:stretch>
            <a:fillRect/>
          </a:stretch>
        </p:blipFill>
        <p:spPr>
          <a:xfrm rot="218955">
            <a:off x="152400" y="381001"/>
            <a:ext cx="7467603" cy="2742011"/>
          </a:xfrm>
          <a:prstGeom prst="rect">
            <a:avLst/>
          </a:prstGeom>
          <a:noFill/>
          <a:ln>
            <a:noFill/>
          </a:ln>
        </p:spPr>
      </p:pic>
      <p:pic>
        <p:nvPicPr>
          <p:cNvPr id="315" name="Google Shape;315;p46"/>
          <p:cNvPicPr preferRelativeResize="0"/>
          <p:nvPr/>
        </p:nvPicPr>
        <p:blipFill>
          <a:blip r:embed="rId5">
            <a:alphaModFix/>
          </a:blip>
          <a:stretch>
            <a:fillRect/>
          </a:stretch>
        </p:blipFill>
        <p:spPr>
          <a:xfrm rot="-358128">
            <a:off x="152401" y="3427804"/>
            <a:ext cx="4776873" cy="3176824"/>
          </a:xfrm>
          <a:prstGeom prst="rect">
            <a:avLst/>
          </a:prstGeom>
          <a:noFill/>
          <a:ln>
            <a:noFill/>
          </a:ln>
        </p:spPr>
      </p:pic>
      <p:pic>
        <p:nvPicPr>
          <p:cNvPr id="316" name="Google Shape;316;p46"/>
          <p:cNvPicPr preferRelativeResize="0"/>
          <p:nvPr/>
        </p:nvPicPr>
        <p:blipFill>
          <a:blip r:embed="rId6">
            <a:alphaModFix/>
          </a:blip>
          <a:stretch>
            <a:fillRect/>
          </a:stretch>
        </p:blipFill>
        <p:spPr>
          <a:xfrm rot="242539">
            <a:off x="435300" y="7121051"/>
            <a:ext cx="3965248" cy="2643499"/>
          </a:xfrm>
          <a:prstGeom prst="rect">
            <a:avLst/>
          </a:prstGeom>
          <a:noFill/>
          <a:ln>
            <a:noFill/>
          </a:ln>
        </p:spPr>
      </p:pic>
      <p:pic>
        <p:nvPicPr>
          <p:cNvPr id="317" name="Google Shape;317;p46"/>
          <p:cNvPicPr preferRelativeResize="0"/>
          <p:nvPr/>
        </p:nvPicPr>
        <p:blipFill>
          <a:blip r:embed="rId7">
            <a:alphaModFix/>
          </a:blip>
          <a:stretch>
            <a:fillRect/>
          </a:stretch>
        </p:blipFill>
        <p:spPr>
          <a:xfrm rot="-473208">
            <a:off x="4994134" y="6084915"/>
            <a:ext cx="2620905" cy="1964516"/>
          </a:xfrm>
          <a:prstGeom prst="rect">
            <a:avLst/>
          </a:prstGeom>
          <a:noFill/>
          <a:ln>
            <a:noFill/>
          </a:ln>
        </p:spPr>
      </p:pic>
      <p:pic>
        <p:nvPicPr>
          <p:cNvPr id="318" name="Google Shape;318;p46"/>
          <p:cNvPicPr preferRelativeResize="0"/>
          <p:nvPr/>
        </p:nvPicPr>
        <p:blipFill>
          <a:blip r:embed="rId8">
            <a:alphaModFix/>
          </a:blip>
          <a:stretch>
            <a:fillRect/>
          </a:stretch>
        </p:blipFill>
        <p:spPr>
          <a:xfrm rot="-1221429">
            <a:off x="78565" y="237044"/>
            <a:ext cx="1414448" cy="287670"/>
          </a:xfrm>
          <a:prstGeom prst="rect">
            <a:avLst/>
          </a:prstGeom>
          <a:noFill/>
          <a:ln>
            <a:noFill/>
          </a:ln>
        </p:spPr>
      </p:pic>
      <p:pic>
        <p:nvPicPr>
          <p:cNvPr id="319" name="Google Shape;319;p46"/>
          <p:cNvPicPr preferRelativeResize="0"/>
          <p:nvPr/>
        </p:nvPicPr>
        <p:blipFill>
          <a:blip r:embed="rId8">
            <a:alphaModFix/>
          </a:blip>
          <a:stretch>
            <a:fillRect/>
          </a:stretch>
        </p:blipFill>
        <p:spPr>
          <a:xfrm rot="-1221429">
            <a:off x="6423165" y="2935494"/>
            <a:ext cx="1414448" cy="287670"/>
          </a:xfrm>
          <a:prstGeom prst="rect">
            <a:avLst/>
          </a:prstGeom>
          <a:noFill/>
          <a:ln>
            <a:noFill/>
          </a:ln>
        </p:spPr>
      </p:pic>
      <p:pic>
        <p:nvPicPr>
          <p:cNvPr id="320" name="Google Shape;320;p46"/>
          <p:cNvPicPr preferRelativeResize="0"/>
          <p:nvPr/>
        </p:nvPicPr>
        <p:blipFill>
          <a:blip r:embed="rId9">
            <a:alphaModFix/>
          </a:blip>
          <a:stretch>
            <a:fillRect/>
          </a:stretch>
        </p:blipFill>
        <p:spPr>
          <a:xfrm rot="-2095300">
            <a:off x="4317043" y="6185458"/>
            <a:ext cx="1406087" cy="351860"/>
          </a:xfrm>
          <a:prstGeom prst="rect">
            <a:avLst/>
          </a:prstGeom>
          <a:noFill/>
          <a:ln>
            <a:noFill/>
          </a:ln>
        </p:spPr>
      </p:pic>
      <p:pic>
        <p:nvPicPr>
          <p:cNvPr id="321" name="Google Shape;321;p46"/>
          <p:cNvPicPr preferRelativeResize="0"/>
          <p:nvPr/>
        </p:nvPicPr>
        <p:blipFill>
          <a:blip r:embed="rId10">
            <a:alphaModFix/>
          </a:blip>
          <a:stretch>
            <a:fillRect/>
          </a:stretch>
        </p:blipFill>
        <p:spPr>
          <a:xfrm>
            <a:off x="917728" y="3188050"/>
            <a:ext cx="2673551" cy="502900"/>
          </a:xfrm>
          <a:prstGeom prst="rect">
            <a:avLst/>
          </a:prstGeom>
          <a:noFill/>
          <a:ln>
            <a:noFill/>
          </a:ln>
        </p:spPr>
      </p:pic>
      <p:pic>
        <p:nvPicPr>
          <p:cNvPr id="322" name="Google Shape;322;p46"/>
          <p:cNvPicPr preferRelativeResize="0"/>
          <p:nvPr/>
        </p:nvPicPr>
        <p:blipFill>
          <a:blip r:embed="rId11">
            <a:alphaModFix/>
          </a:blip>
          <a:stretch>
            <a:fillRect/>
          </a:stretch>
        </p:blipFill>
        <p:spPr>
          <a:xfrm rot="485482">
            <a:off x="1301318" y="6856136"/>
            <a:ext cx="2849058" cy="706928"/>
          </a:xfrm>
          <a:prstGeom prst="rect">
            <a:avLst/>
          </a:prstGeom>
          <a:noFill/>
          <a:ln>
            <a:noFill/>
          </a:ln>
        </p:spPr>
      </p:pic>
      <p:pic>
        <p:nvPicPr>
          <p:cNvPr id="323" name="Google Shape;323;p46"/>
          <p:cNvPicPr preferRelativeResize="0"/>
          <p:nvPr/>
        </p:nvPicPr>
        <p:blipFill rotWithShape="1">
          <a:blip r:embed="rId12">
            <a:alphaModFix/>
          </a:blip>
          <a:srcRect b="0" l="22850" r="19720" t="0"/>
          <a:stretch/>
        </p:blipFill>
        <p:spPr>
          <a:xfrm>
            <a:off x="5036563" y="3563593"/>
            <a:ext cx="2536049" cy="2147695"/>
          </a:xfrm>
          <a:prstGeom prst="rect">
            <a:avLst/>
          </a:prstGeom>
          <a:noFill/>
          <a:ln>
            <a:noFill/>
          </a:ln>
        </p:spPr>
      </p:pic>
      <p:pic>
        <p:nvPicPr>
          <p:cNvPr id="324" name="Google Shape;324;p46"/>
          <p:cNvPicPr preferRelativeResize="0"/>
          <p:nvPr/>
        </p:nvPicPr>
        <p:blipFill>
          <a:blip r:embed="rId13">
            <a:alphaModFix/>
          </a:blip>
          <a:stretch>
            <a:fillRect/>
          </a:stretch>
        </p:blipFill>
        <p:spPr>
          <a:xfrm rot="-503554">
            <a:off x="6334027" y="3455349"/>
            <a:ext cx="1354324" cy="254752"/>
          </a:xfrm>
          <a:prstGeom prst="rect">
            <a:avLst/>
          </a:prstGeom>
          <a:noFill/>
          <a:ln>
            <a:noFill/>
          </a:ln>
        </p:spPr>
      </p:pic>
      <p:pic>
        <p:nvPicPr>
          <p:cNvPr id="325" name="Google Shape;325;p46"/>
          <p:cNvPicPr preferRelativeResize="0"/>
          <p:nvPr/>
        </p:nvPicPr>
        <p:blipFill>
          <a:blip r:embed="rId13">
            <a:alphaModFix/>
          </a:blip>
          <a:stretch>
            <a:fillRect/>
          </a:stretch>
        </p:blipFill>
        <p:spPr>
          <a:xfrm rot="-10799997">
            <a:off x="5888527" y="5559924"/>
            <a:ext cx="1354324" cy="254751"/>
          </a:xfrm>
          <a:prstGeom prst="rect">
            <a:avLst/>
          </a:prstGeom>
          <a:noFill/>
          <a:ln>
            <a:noFill/>
          </a:ln>
        </p:spPr>
      </p:pic>
      <p:pic>
        <p:nvPicPr>
          <p:cNvPr id="326" name="Google Shape;326;p46"/>
          <p:cNvPicPr preferRelativeResize="0"/>
          <p:nvPr/>
        </p:nvPicPr>
        <p:blipFill rotWithShape="1">
          <a:blip r:embed="rId14">
            <a:alphaModFix/>
          </a:blip>
          <a:srcRect b="23167" l="0" r="0" t="28437"/>
          <a:stretch/>
        </p:blipFill>
        <p:spPr>
          <a:xfrm rot="-438450">
            <a:off x="4970802" y="8199833"/>
            <a:ext cx="1672620" cy="1664452"/>
          </a:xfrm>
          <a:prstGeom prst="rect">
            <a:avLst/>
          </a:prstGeom>
          <a:noFill/>
          <a:ln>
            <a:noFill/>
          </a:ln>
        </p:spPr>
      </p:pic>
      <p:pic>
        <p:nvPicPr>
          <p:cNvPr id="327" name="Google Shape;327;p46"/>
          <p:cNvPicPr preferRelativeResize="0"/>
          <p:nvPr/>
        </p:nvPicPr>
        <p:blipFill>
          <a:blip r:embed="rId10">
            <a:alphaModFix/>
          </a:blip>
          <a:stretch>
            <a:fillRect/>
          </a:stretch>
        </p:blipFill>
        <p:spPr>
          <a:xfrm rot="1880120">
            <a:off x="6000553" y="8154846"/>
            <a:ext cx="976223" cy="18362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sp>
        <p:nvSpPr>
          <p:cNvPr id="87" name="Google Shape;87;p16"/>
          <p:cNvSpPr txBox="1"/>
          <p:nvPr>
            <p:ph type="title"/>
          </p:nvPr>
        </p:nvSpPr>
        <p:spPr>
          <a:xfrm>
            <a:off x="264950" y="489275"/>
            <a:ext cx="7242600" cy="1176600"/>
          </a:xfrm>
          <a:prstGeom prst="rect">
            <a:avLst/>
          </a:prstGeom>
          <a:effectLst>
            <a:outerShdw blurRad="57150" rotWithShape="0" algn="bl" dir="5400000" dist="95250">
              <a:srgbClr val="F1C232">
                <a:alpha val="50000"/>
              </a:srgbClr>
            </a:outerShdw>
          </a:effectLst>
        </p:spPr>
        <p:txBody>
          <a:bodyPr anchorCtr="0" anchor="t" bIns="91425" lIns="91425" spcFirstLastPara="1" rIns="91425" wrap="square" tIns="91425">
            <a:noAutofit/>
          </a:bodyPr>
          <a:lstStyle/>
          <a:p>
            <a:pPr indent="0" lvl="0" marL="0" rtl="0" algn="ctr">
              <a:spcBef>
                <a:spcPts val="0"/>
              </a:spcBef>
              <a:spcAft>
                <a:spcPts val="0"/>
              </a:spcAft>
              <a:buNone/>
            </a:pPr>
            <a:r>
              <a:rPr lang="en" sz="3000"/>
              <a:t>George Peterson Outstanding Track Athlete Award</a:t>
            </a:r>
            <a:endParaRPr sz="3000"/>
          </a:p>
        </p:txBody>
      </p:sp>
      <p:sp>
        <p:nvSpPr>
          <p:cNvPr id="88" name="Google Shape;88;p16"/>
          <p:cNvSpPr txBox="1"/>
          <p:nvPr/>
        </p:nvSpPr>
        <p:spPr>
          <a:xfrm>
            <a:off x="397200" y="1880138"/>
            <a:ext cx="6978000" cy="1467000"/>
          </a:xfrm>
          <a:prstGeom prst="rect">
            <a:avLst/>
          </a:prstGeom>
          <a:noFill/>
          <a:ln cap="flat" cmpd="sng" w="19050">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600">
                <a:latin typeface="Shadows Into Light Two"/>
                <a:ea typeface="Shadows Into Light Two"/>
                <a:cs typeface="Shadows Into Light Two"/>
                <a:sym typeface="Shadows Into Light Two"/>
              </a:rPr>
              <a:t>The George Peterson Outstanding Track Athlete Award winner is chosen by the head coach, assistant coaches, athletic director, and high school principal based on athlete performance, attitude, contribution, and citizenship. This honor is not necessarily awarded to a senior, but any member of the track team exemplifying these qualities.</a:t>
            </a:r>
            <a:endParaRPr sz="1600">
              <a:latin typeface="Shadows Into Light Two"/>
              <a:ea typeface="Shadows Into Light Two"/>
              <a:cs typeface="Shadows Into Light Two"/>
              <a:sym typeface="Shadows Into Light Two"/>
            </a:endParaRPr>
          </a:p>
        </p:txBody>
      </p:sp>
      <p:sp>
        <p:nvSpPr>
          <p:cNvPr id="89" name="Google Shape;89;p16"/>
          <p:cNvSpPr txBox="1"/>
          <p:nvPr/>
        </p:nvSpPr>
        <p:spPr>
          <a:xfrm>
            <a:off x="473875" y="3561400"/>
            <a:ext cx="3336000" cy="6339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latin typeface="News Cycle"/>
                <a:ea typeface="News Cycle"/>
                <a:cs typeface="News Cycle"/>
                <a:sym typeface="News Cycle"/>
              </a:rPr>
              <a:t>Year			Winner</a:t>
            </a:r>
            <a:endParaRPr>
              <a:latin typeface="News Cycle"/>
              <a:ea typeface="News Cycle"/>
              <a:cs typeface="News Cycle"/>
              <a:sym typeface="News Cycle"/>
            </a:endParaRPr>
          </a:p>
          <a:p>
            <a:pPr indent="0" lvl="0" marL="0" rtl="0" algn="l">
              <a:spcBef>
                <a:spcPts val="0"/>
              </a:spcBef>
              <a:spcAft>
                <a:spcPts val="0"/>
              </a:spcAft>
              <a:buClr>
                <a:schemeClr val="dk1"/>
              </a:buClr>
              <a:buSzPts val="1100"/>
              <a:buFont typeface="Arial"/>
              <a:buNone/>
            </a:pPr>
            <a:r>
              <a:rPr lang="en">
                <a:latin typeface="News Cycle"/>
                <a:ea typeface="News Cycle"/>
                <a:cs typeface="News Cycle"/>
                <a:sym typeface="News Cycle"/>
              </a:rPr>
              <a:t>1969-1970 		Linda Rowe</a:t>
            </a:r>
            <a:endParaRPr>
              <a:latin typeface="News Cycle"/>
              <a:ea typeface="News Cycle"/>
              <a:cs typeface="News Cycle"/>
              <a:sym typeface="News Cycle"/>
            </a:endParaRPr>
          </a:p>
          <a:p>
            <a:pPr indent="0" lvl="0" marL="0" rtl="0" algn="l">
              <a:spcBef>
                <a:spcPts val="0"/>
              </a:spcBef>
              <a:spcAft>
                <a:spcPts val="0"/>
              </a:spcAft>
              <a:buClr>
                <a:schemeClr val="dk1"/>
              </a:buClr>
              <a:buSzPts val="1100"/>
              <a:buFont typeface="Arial"/>
              <a:buNone/>
            </a:pPr>
            <a:r>
              <a:rPr lang="en">
                <a:latin typeface="News Cycle"/>
                <a:ea typeface="News Cycle"/>
                <a:cs typeface="News Cycle"/>
                <a:sym typeface="News Cycle"/>
              </a:rPr>
              <a:t>1970-1971		Linda Rowe</a:t>
            </a:r>
            <a:endParaRPr>
              <a:latin typeface="News Cycle"/>
              <a:ea typeface="News Cycle"/>
              <a:cs typeface="News Cycle"/>
              <a:sym typeface="News Cycle"/>
            </a:endParaRPr>
          </a:p>
          <a:p>
            <a:pPr indent="0" lvl="0" marL="0" rtl="0" algn="l">
              <a:spcBef>
                <a:spcPts val="0"/>
              </a:spcBef>
              <a:spcAft>
                <a:spcPts val="0"/>
              </a:spcAft>
              <a:buClr>
                <a:schemeClr val="dk1"/>
              </a:buClr>
              <a:buSzPts val="1100"/>
              <a:buFont typeface="Arial"/>
              <a:buNone/>
            </a:pPr>
            <a:r>
              <a:rPr lang="en">
                <a:latin typeface="News Cycle"/>
                <a:ea typeface="News Cycle"/>
                <a:cs typeface="News Cycle"/>
                <a:sym typeface="News Cycle"/>
              </a:rPr>
              <a:t>1971-1972		Pat Hodgson</a:t>
            </a:r>
            <a:endParaRPr>
              <a:latin typeface="News Cycle"/>
              <a:ea typeface="News Cycle"/>
              <a:cs typeface="News Cycle"/>
              <a:sym typeface="News Cycle"/>
            </a:endParaRPr>
          </a:p>
          <a:p>
            <a:pPr indent="0" lvl="0" marL="0" rtl="0" algn="l">
              <a:spcBef>
                <a:spcPts val="0"/>
              </a:spcBef>
              <a:spcAft>
                <a:spcPts val="0"/>
              </a:spcAft>
              <a:buClr>
                <a:schemeClr val="dk1"/>
              </a:buClr>
              <a:buSzPts val="1100"/>
              <a:buFont typeface="Arial"/>
              <a:buNone/>
            </a:pPr>
            <a:r>
              <a:rPr lang="en">
                <a:latin typeface="News Cycle"/>
                <a:ea typeface="News Cycle"/>
                <a:cs typeface="News Cycle"/>
                <a:sym typeface="News Cycle"/>
              </a:rPr>
              <a:t>1972-1973		Pat Hodgson</a:t>
            </a:r>
            <a:endParaRPr>
              <a:latin typeface="News Cycle"/>
              <a:ea typeface="News Cycle"/>
              <a:cs typeface="News Cycle"/>
              <a:sym typeface="News Cycle"/>
            </a:endParaRPr>
          </a:p>
          <a:p>
            <a:pPr indent="0" lvl="0" marL="0" rtl="0" algn="l">
              <a:spcBef>
                <a:spcPts val="0"/>
              </a:spcBef>
              <a:spcAft>
                <a:spcPts val="0"/>
              </a:spcAft>
              <a:buClr>
                <a:schemeClr val="dk1"/>
              </a:buClr>
              <a:buSzPts val="1100"/>
              <a:buFont typeface="Arial"/>
              <a:buNone/>
            </a:pPr>
            <a:r>
              <a:rPr lang="en">
                <a:latin typeface="News Cycle"/>
                <a:ea typeface="News Cycle"/>
                <a:cs typeface="News Cycle"/>
                <a:sym typeface="News Cycle"/>
              </a:rPr>
              <a:t>1973-1974		Pat Hodgson</a:t>
            </a:r>
            <a:endParaRPr>
              <a:latin typeface="News Cycle"/>
              <a:ea typeface="News Cycle"/>
              <a:cs typeface="News Cycle"/>
              <a:sym typeface="News Cycle"/>
            </a:endParaRPr>
          </a:p>
          <a:p>
            <a:pPr indent="0" lvl="0" marL="0" rtl="0" algn="l">
              <a:spcBef>
                <a:spcPts val="0"/>
              </a:spcBef>
              <a:spcAft>
                <a:spcPts val="0"/>
              </a:spcAft>
              <a:buClr>
                <a:schemeClr val="dk1"/>
              </a:buClr>
              <a:buSzPts val="1100"/>
              <a:buFont typeface="Arial"/>
              <a:buNone/>
            </a:pPr>
            <a:r>
              <a:rPr lang="en">
                <a:latin typeface="News Cycle"/>
                <a:ea typeface="News Cycle"/>
                <a:cs typeface="News Cycle"/>
                <a:sym typeface="News Cycle"/>
              </a:rPr>
              <a:t>1974-1975		Laurie Maiers</a:t>
            </a:r>
            <a:endParaRPr>
              <a:latin typeface="News Cycle"/>
              <a:ea typeface="News Cycle"/>
              <a:cs typeface="News Cycle"/>
              <a:sym typeface="News Cycle"/>
            </a:endParaRPr>
          </a:p>
          <a:p>
            <a:pPr indent="0" lvl="0" marL="0" rtl="0" algn="l">
              <a:spcBef>
                <a:spcPts val="0"/>
              </a:spcBef>
              <a:spcAft>
                <a:spcPts val="0"/>
              </a:spcAft>
              <a:buClr>
                <a:schemeClr val="dk1"/>
              </a:buClr>
              <a:buSzPts val="1100"/>
              <a:buFont typeface="Arial"/>
              <a:buNone/>
            </a:pPr>
            <a:r>
              <a:rPr lang="en">
                <a:latin typeface="News Cycle"/>
                <a:ea typeface="News Cycle"/>
                <a:cs typeface="News Cycle"/>
                <a:sym typeface="News Cycle"/>
              </a:rPr>
              <a:t>1975-1976		Julie Mingo</a:t>
            </a:r>
            <a:endParaRPr>
              <a:latin typeface="News Cycle"/>
              <a:ea typeface="News Cycle"/>
              <a:cs typeface="News Cycle"/>
              <a:sym typeface="News Cycle"/>
            </a:endParaRPr>
          </a:p>
          <a:p>
            <a:pPr indent="0" lvl="0" marL="0" rtl="0" algn="l">
              <a:spcBef>
                <a:spcPts val="0"/>
              </a:spcBef>
              <a:spcAft>
                <a:spcPts val="0"/>
              </a:spcAft>
              <a:buClr>
                <a:schemeClr val="dk1"/>
              </a:buClr>
              <a:buSzPts val="1100"/>
              <a:buFont typeface="Arial"/>
              <a:buNone/>
            </a:pPr>
            <a:r>
              <a:rPr lang="en">
                <a:latin typeface="News Cycle"/>
                <a:ea typeface="News Cycle"/>
                <a:cs typeface="News Cycle"/>
                <a:sym typeface="News Cycle"/>
              </a:rPr>
              <a:t>1976-1977		Julie Mingo</a:t>
            </a:r>
            <a:endParaRPr>
              <a:latin typeface="News Cycle"/>
              <a:ea typeface="News Cycle"/>
              <a:cs typeface="News Cycle"/>
              <a:sym typeface="News Cycle"/>
            </a:endParaRPr>
          </a:p>
          <a:p>
            <a:pPr indent="0" lvl="0" marL="0" rtl="0" algn="l">
              <a:spcBef>
                <a:spcPts val="0"/>
              </a:spcBef>
              <a:spcAft>
                <a:spcPts val="0"/>
              </a:spcAft>
              <a:buClr>
                <a:schemeClr val="dk1"/>
              </a:buClr>
              <a:buSzPts val="1100"/>
              <a:buFont typeface="Arial"/>
              <a:buNone/>
            </a:pPr>
            <a:r>
              <a:rPr lang="en">
                <a:latin typeface="News Cycle"/>
                <a:ea typeface="News Cycle"/>
                <a:cs typeface="News Cycle"/>
                <a:sym typeface="News Cycle"/>
              </a:rPr>
              <a:t>1977-1978		Lori Karr</a:t>
            </a:r>
            <a:endParaRPr>
              <a:latin typeface="News Cycle"/>
              <a:ea typeface="News Cycle"/>
              <a:cs typeface="News Cycle"/>
              <a:sym typeface="News Cycle"/>
            </a:endParaRPr>
          </a:p>
          <a:p>
            <a:pPr indent="0" lvl="0" marL="0" rtl="0" algn="l">
              <a:spcBef>
                <a:spcPts val="0"/>
              </a:spcBef>
              <a:spcAft>
                <a:spcPts val="0"/>
              </a:spcAft>
              <a:buClr>
                <a:schemeClr val="dk1"/>
              </a:buClr>
              <a:buSzPts val="1100"/>
              <a:buFont typeface="Arial"/>
              <a:buNone/>
            </a:pPr>
            <a:r>
              <a:rPr lang="en">
                <a:latin typeface="News Cycle"/>
                <a:ea typeface="News Cycle"/>
                <a:cs typeface="News Cycle"/>
                <a:sym typeface="News Cycle"/>
              </a:rPr>
              <a:t>1978-1979		Michelle Rohberg</a:t>
            </a:r>
            <a:endParaRPr>
              <a:latin typeface="News Cycle"/>
              <a:ea typeface="News Cycle"/>
              <a:cs typeface="News Cycle"/>
              <a:sym typeface="News Cycle"/>
            </a:endParaRPr>
          </a:p>
          <a:p>
            <a:pPr indent="0" lvl="0" marL="0" rtl="0" algn="l">
              <a:spcBef>
                <a:spcPts val="0"/>
              </a:spcBef>
              <a:spcAft>
                <a:spcPts val="0"/>
              </a:spcAft>
              <a:buClr>
                <a:schemeClr val="dk1"/>
              </a:buClr>
              <a:buSzPts val="1100"/>
              <a:buFont typeface="Arial"/>
              <a:buNone/>
            </a:pPr>
            <a:r>
              <a:rPr lang="en">
                <a:latin typeface="News Cycle"/>
                <a:ea typeface="News Cycle"/>
                <a:cs typeface="News Cycle"/>
                <a:sym typeface="News Cycle"/>
              </a:rPr>
              <a:t>1979-1980		Nancy Williams</a:t>
            </a:r>
            <a:endParaRPr>
              <a:latin typeface="News Cycle"/>
              <a:ea typeface="News Cycle"/>
              <a:cs typeface="News Cycle"/>
              <a:sym typeface="News Cycle"/>
            </a:endParaRPr>
          </a:p>
          <a:p>
            <a:pPr indent="0" lvl="0" marL="0" rtl="0" algn="l">
              <a:spcBef>
                <a:spcPts val="0"/>
              </a:spcBef>
              <a:spcAft>
                <a:spcPts val="0"/>
              </a:spcAft>
              <a:buClr>
                <a:schemeClr val="dk1"/>
              </a:buClr>
              <a:buSzPts val="1100"/>
              <a:buFont typeface="Arial"/>
              <a:buNone/>
            </a:pPr>
            <a:r>
              <a:rPr lang="en">
                <a:latin typeface="News Cycle"/>
                <a:ea typeface="News Cycle"/>
                <a:cs typeface="News Cycle"/>
                <a:sym typeface="News Cycle"/>
              </a:rPr>
              <a:t>1980-1981		Kim Smith</a:t>
            </a:r>
            <a:endParaRPr>
              <a:latin typeface="News Cycle"/>
              <a:ea typeface="News Cycle"/>
              <a:cs typeface="News Cycle"/>
              <a:sym typeface="News Cycle"/>
            </a:endParaRPr>
          </a:p>
          <a:p>
            <a:pPr indent="0" lvl="0" marL="0" rtl="0" algn="l">
              <a:spcBef>
                <a:spcPts val="0"/>
              </a:spcBef>
              <a:spcAft>
                <a:spcPts val="0"/>
              </a:spcAft>
              <a:buClr>
                <a:schemeClr val="dk1"/>
              </a:buClr>
              <a:buSzPts val="1100"/>
              <a:buFont typeface="Arial"/>
              <a:buNone/>
            </a:pPr>
            <a:r>
              <a:rPr lang="en">
                <a:latin typeface="News Cycle"/>
                <a:ea typeface="News Cycle"/>
                <a:cs typeface="News Cycle"/>
                <a:sym typeface="News Cycle"/>
              </a:rPr>
              <a:t>1981-1982		Jeani Rupe</a:t>
            </a:r>
            <a:endParaRPr>
              <a:latin typeface="News Cycle"/>
              <a:ea typeface="News Cycle"/>
              <a:cs typeface="News Cycle"/>
              <a:sym typeface="News Cycle"/>
            </a:endParaRPr>
          </a:p>
          <a:p>
            <a:pPr indent="0" lvl="0" marL="0" rtl="0" algn="l">
              <a:spcBef>
                <a:spcPts val="0"/>
              </a:spcBef>
              <a:spcAft>
                <a:spcPts val="0"/>
              </a:spcAft>
              <a:buClr>
                <a:schemeClr val="dk1"/>
              </a:buClr>
              <a:buSzPts val="1100"/>
              <a:buFont typeface="Arial"/>
              <a:buNone/>
            </a:pPr>
            <a:r>
              <a:rPr lang="en">
                <a:latin typeface="News Cycle"/>
                <a:ea typeface="News Cycle"/>
                <a:cs typeface="News Cycle"/>
                <a:sym typeface="News Cycle"/>
              </a:rPr>
              <a:t>1982-1983		Kim Smith</a:t>
            </a:r>
            <a:endParaRPr>
              <a:latin typeface="News Cycle"/>
              <a:ea typeface="News Cycle"/>
              <a:cs typeface="News Cycle"/>
              <a:sym typeface="News Cycle"/>
            </a:endParaRPr>
          </a:p>
          <a:p>
            <a:pPr indent="0" lvl="0" marL="0" rtl="0" algn="l">
              <a:spcBef>
                <a:spcPts val="0"/>
              </a:spcBef>
              <a:spcAft>
                <a:spcPts val="0"/>
              </a:spcAft>
              <a:buClr>
                <a:schemeClr val="dk1"/>
              </a:buClr>
              <a:buSzPts val="1100"/>
              <a:buFont typeface="Arial"/>
              <a:buNone/>
            </a:pPr>
            <a:r>
              <a:rPr lang="en">
                <a:latin typeface="News Cycle"/>
                <a:ea typeface="News Cycle"/>
                <a:cs typeface="News Cycle"/>
                <a:sym typeface="News Cycle"/>
              </a:rPr>
              <a:t>1983-1984		Kim Smith</a:t>
            </a:r>
            <a:endParaRPr>
              <a:latin typeface="News Cycle"/>
              <a:ea typeface="News Cycle"/>
              <a:cs typeface="News Cycle"/>
              <a:sym typeface="News Cycle"/>
            </a:endParaRPr>
          </a:p>
          <a:p>
            <a:pPr indent="0" lvl="0" marL="0" rtl="0" algn="l">
              <a:spcBef>
                <a:spcPts val="0"/>
              </a:spcBef>
              <a:spcAft>
                <a:spcPts val="0"/>
              </a:spcAft>
              <a:buClr>
                <a:schemeClr val="dk1"/>
              </a:buClr>
              <a:buSzPts val="1100"/>
              <a:buFont typeface="Arial"/>
              <a:buNone/>
            </a:pPr>
            <a:r>
              <a:rPr lang="en">
                <a:latin typeface="News Cycle"/>
                <a:ea typeface="News Cycle"/>
                <a:cs typeface="News Cycle"/>
                <a:sym typeface="News Cycle"/>
              </a:rPr>
              <a:t>1984-1985		Brenda Konfrst</a:t>
            </a:r>
            <a:endParaRPr>
              <a:latin typeface="News Cycle"/>
              <a:ea typeface="News Cycle"/>
              <a:cs typeface="News Cycle"/>
              <a:sym typeface="News Cycle"/>
            </a:endParaRPr>
          </a:p>
          <a:p>
            <a:pPr indent="0" lvl="0" marL="0" rtl="0" algn="l">
              <a:spcBef>
                <a:spcPts val="0"/>
              </a:spcBef>
              <a:spcAft>
                <a:spcPts val="0"/>
              </a:spcAft>
              <a:buClr>
                <a:schemeClr val="dk1"/>
              </a:buClr>
              <a:buSzPts val="1100"/>
              <a:buFont typeface="Arial"/>
              <a:buNone/>
            </a:pPr>
            <a:r>
              <a:rPr lang="en">
                <a:latin typeface="News Cycle"/>
                <a:ea typeface="News Cycle"/>
                <a:cs typeface="News Cycle"/>
                <a:sym typeface="News Cycle"/>
              </a:rPr>
              <a:t>1985-1986		Brenda Konfrst</a:t>
            </a:r>
            <a:endParaRPr>
              <a:latin typeface="News Cycle"/>
              <a:ea typeface="News Cycle"/>
              <a:cs typeface="News Cycle"/>
              <a:sym typeface="News Cycle"/>
            </a:endParaRPr>
          </a:p>
          <a:p>
            <a:pPr indent="0" lvl="0" marL="0" rtl="0" algn="l">
              <a:spcBef>
                <a:spcPts val="0"/>
              </a:spcBef>
              <a:spcAft>
                <a:spcPts val="0"/>
              </a:spcAft>
              <a:buClr>
                <a:schemeClr val="dk1"/>
              </a:buClr>
              <a:buSzPts val="1100"/>
              <a:buFont typeface="Arial"/>
              <a:buNone/>
            </a:pPr>
            <a:r>
              <a:rPr lang="en">
                <a:latin typeface="News Cycle"/>
                <a:ea typeface="News Cycle"/>
                <a:cs typeface="News Cycle"/>
                <a:sym typeface="News Cycle"/>
              </a:rPr>
              <a:t>1986-1987		Becky Osterholm</a:t>
            </a:r>
            <a:endParaRPr>
              <a:latin typeface="News Cycle"/>
              <a:ea typeface="News Cycle"/>
              <a:cs typeface="News Cycle"/>
              <a:sym typeface="News Cycle"/>
            </a:endParaRPr>
          </a:p>
          <a:p>
            <a:pPr indent="0" lvl="0" marL="0" rtl="0" algn="l">
              <a:spcBef>
                <a:spcPts val="0"/>
              </a:spcBef>
              <a:spcAft>
                <a:spcPts val="0"/>
              </a:spcAft>
              <a:buClr>
                <a:schemeClr val="dk1"/>
              </a:buClr>
              <a:buSzPts val="1100"/>
              <a:buFont typeface="Arial"/>
              <a:buNone/>
            </a:pPr>
            <a:r>
              <a:rPr lang="en">
                <a:latin typeface="News Cycle"/>
                <a:ea typeface="News Cycle"/>
                <a:cs typeface="News Cycle"/>
                <a:sym typeface="News Cycle"/>
              </a:rPr>
              <a:t>1987-1988		Tammy Meyers</a:t>
            </a:r>
            <a:endParaRPr>
              <a:latin typeface="News Cycle"/>
              <a:ea typeface="News Cycle"/>
              <a:cs typeface="News Cycle"/>
              <a:sym typeface="News Cycle"/>
            </a:endParaRPr>
          </a:p>
          <a:p>
            <a:pPr indent="0" lvl="0" marL="0" rtl="0" algn="l">
              <a:spcBef>
                <a:spcPts val="0"/>
              </a:spcBef>
              <a:spcAft>
                <a:spcPts val="0"/>
              </a:spcAft>
              <a:buClr>
                <a:schemeClr val="dk1"/>
              </a:buClr>
              <a:buSzPts val="1100"/>
              <a:buFont typeface="Arial"/>
              <a:buNone/>
            </a:pPr>
            <a:r>
              <a:rPr lang="en">
                <a:latin typeface="News Cycle"/>
                <a:ea typeface="News Cycle"/>
                <a:cs typeface="News Cycle"/>
                <a:sym typeface="News Cycle"/>
              </a:rPr>
              <a:t>1988-1989		Jenny O'Grady</a:t>
            </a:r>
            <a:endParaRPr>
              <a:latin typeface="News Cycle"/>
              <a:ea typeface="News Cycle"/>
              <a:cs typeface="News Cycle"/>
              <a:sym typeface="News Cycle"/>
            </a:endParaRPr>
          </a:p>
          <a:p>
            <a:pPr indent="0" lvl="0" marL="0" rtl="0" algn="l">
              <a:spcBef>
                <a:spcPts val="0"/>
              </a:spcBef>
              <a:spcAft>
                <a:spcPts val="0"/>
              </a:spcAft>
              <a:buClr>
                <a:schemeClr val="dk1"/>
              </a:buClr>
              <a:buSzPts val="1100"/>
              <a:buFont typeface="Arial"/>
              <a:buNone/>
            </a:pPr>
            <a:r>
              <a:rPr lang="en">
                <a:latin typeface="News Cycle"/>
                <a:ea typeface="News Cycle"/>
                <a:cs typeface="News Cycle"/>
                <a:sym typeface="News Cycle"/>
              </a:rPr>
              <a:t>1989-1990		Suzanne Jankiewicz</a:t>
            </a:r>
            <a:endParaRPr>
              <a:latin typeface="News Cycle"/>
              <a:ea typeface="News Cycle"/>
              <a:cs typeface="News Cycle"/>
              <a:sym typeface="News Cycle"/>
            </a:endParaRPr>
          </a:p>
          <a:p>
            <a:pPr indent="0" lvl="0" marL="0" rtl="0" algn="l">
              <a:spcBef>
                <a:spcPts val="0"/>
              </a:spcBef>
              <a:spcAft>
                <a:spcPts val="0"/>
              </a:spcAft>
              <a:buClr>
                <a:schemeClr val="dk1"/>
              </a:buClr>
              <a:buSzPts val="1100"/>
              <a:buFont typeface="Arial"/>
              <a:buNone/>
            </a:pPr>
            <a:r>
              <a:rPr lang="en">
                <a:latin typeface="News Cycle"/>
                <a:ea typeface="News Cycle"/>
                <a:cs typeface="News Cycle"/>
                <a:sym typeface="News Cycle"/>
              </a:rPr>
              <a:t>1990-1991		Suzanne Jankiewicz</a:t>
            </a:r>
            <a:endParaRPr>
              <a:latin typeface="News Cycle"/>
              <a:ea typeface="News Cycle"/>
              <a:cs typeface="News Cycle"/>
              <a:sym typeface="News Cycle"/>
            </a:endParaRPr>
          </a:p>
          <a:p>
            <a:pPr indent="0" lvl="0" marL="0" rtl="0" algn="l">
              <a:spcBef>
                <a:spcPts val="0"/>
              </a:spcBef>
              <a:spcAft>
                <a:spcPts val="0"/>
              </a:spcAft>
              <a:buClr>
                <a:schemeClr val="dk1"/>
              </a:buClr>
              <a:buSzPts val="1100"/>
              <a:buFont typeface="Arial"/>
              <a:buNone/>
            </a:pPr>
            <a:r>
              <a:rPr lang="en">
                <a:latin typeface="News Cycle"/>
                <a:ea typeface="News Cycle"/>
                <a:cs typeface="News Cycle"/>
                <a:sym typeface="News Cycle"/>
              </a:rPr>
              <a:t>1991-1992		Chrissy Wray</a:t>
            </a:r>
            <a:endParaRPr>
              <a:latin typeface="News Cycle"/>
              <a:ea typeface="News Cycle"/>
              <a:cs typeface="News Cycle"/>
              <a:sym typeface="News Cycle"/>
            </a:endParaRPr>
          </a:p>
          <a:p>
            <a:pPr indent="0" lvl="0" marL="0" rtl="0" algn="l">
              <a:spcBef>
                <a:spcPts val="0"/>
              </a:spcBef>
              <a:spcAft>
                <a:spcPts val="0"/>
              </a:spcAft>
              <a:buClr>
                <a:schemeClr val="dk1"/>
              </a:buClr>
              <a:buSzPts val="1100"/>
              <a:buFont typeface="Arial"/>
              <a:buNone/>
            </a:pPr>
            <a:r>
              <a:rPr lang="en">
                <a:latin typeface="News Cycle"/>
                <a:ea typeface="News Cycle"/>
                <a:cs typeface="News Cycle"/>
                <a:sym typeface="News Cycle"/>
              </a:rPr>
              <a:t>1992-1993		Chrissy Wray</a:t>
            </a:r>
            <a:endParaRPr>
              <a:latin typeface="News Cycle"/>
              <a:ea typeface="News Cycle"/>
              <a:cs typeface="News Cycle"/>
              <a:sym typeface="News Cycle"/>
            </a:endParaRPr>
          </a:p>
          <a:p>
            <a:pPr indent="0" lvl="0" marL="0" rtl="0" algn="l">
              <a:spcBef>
                <a:spcPts val="0"/>
              </a:spcBef>
              <a:spcAft>
                <a:spcPts val="0"/>
              </a:spcAft>
              <a:buClr>
                <a:schemeClr val="dk1"/>
              </a:buClr>
              <a:buSzPts val="1100"/>
              <a:buFont typeface="Arial"/>
              <a:buNone/>
            </a:pPr>
            <a:r>
              <a:rPr lang="en">
                <a:latin typeface="News Cycle"/>
                <a:ea typeface="News Cycle"/>
                <a:cs typeface="News Cycle"/>
                <a:sym typeface="News Cycle"/>
              </a:rPr>
              <a:t>1993-1994		Chrissy Wray</a:t>
            </a:r>
            <a:endParaRPr>
              <a:latin typeface="News Cycle"/>
              <a:ea typeface="News Cycle"/>
              <a:cs typeface="News Cycle"/>
              <a:sym typeface="News Cycle"/>
            </a:endParaRPr>
          </a:p>
          <a:p>
            <a:pPr indent="0" lvl="0" marL="0" rtl="0" algn="l">
              <a:spcBef>
                <a:spcPts val="0"/>
              </a:spcBef>
              <a:spcAft>
                <a:spcPts val="0"/>
              </a:spcAft>
              <a:buNone/>
            </a:pPr>
            <a:r>
              <a:rPr lang="en">
                <a:latin typeface="News Cycle"/>
                <a:ea typeface="News Cycle"/>
                <a:cs typeface="News Cycle"/>
                <a:sym typeface="News Cycle"/>
              </a:rPr>
              <a:t>1994-1995		Stephanie </a:t>
            </a:r>
            <a:r>
              <a:rPr lang="en">
                <a:latin typeface="News Cycle"/>
                <a:ea typeface="News Cycle"/>
                <a:cs typeface="News Cycle"/>
                <a:sym typeface="News Cycle"/>
              </a:rPr>
              <a:t>Schoening</a:t>
            </a:r>
            <a:r>
              <a:rPr lang="en">
                <a:latin typeface="News Cycle"/>
                <a:ea typeface="News Cycle"/>
                <a:cs typeface="News Cycle"/>
                <a:sym typeface="News Cycle"/>
              </a:rPr>
              <a:t>, </a:t>
            </a:r>
            <a:endParaRPr>
              <a:latin typeface="News Cycle"/>
              <a:ea typeface="News Cycle"/>
              <a:cs typeface="News Cycle"/>
              <a:sym typeface="News Cycle"/>
            </a:endParaRPr>
          </a:p>
          <a:p>
            <a:pPr indent="0" lvl="0" marL="0" rtl="0" algn="l">
              <a:spcBef>
                <a:spcPts val="0"/>
              </a:spcBef>
              <a:spcAft>
                <a:spcPts val="0"/>
              </a:spcAft>
              <a:buNone/>
            </a:pPr>
            <a:r>
              <a:rPr lang="en">
                <a:latin typeface="News Cycle"/>
                <a:ea typeface="News Cycle"/>
                <a:cs typeface="News Cycle"/>
                <a:sym typeface="News Cycle"/>
              </a:rPr>
              <a:t>                               Kelly Fair &amp; Desi Melgoza</a:t>
            </a:r>
            <a:endParaRPr>
              <a:latin typeface="News Cycle"/>
              <a:ea typeface="News Cycle"/>
              <a:cs typeface="News Cycle"/>
              <a:sym typeface="News Cycle"/>
            </a:endParaRPr>
          </a:p>
          <a:p>
            <a:pPr indent="0" lvl="0" marL="0" rtl="0" algn="l">
              <a:spcBef>
                <a:spcPts val="0"/>
              </a:spcBef>
              <a:spcAft>
                <a:spcPts val="0"/>
              </a:spcAft>
              <a:buClr>
                <a:schemeClr val="dk1"/>
              </a:buClr>
              <a:buSzPts val="1100"/>
              <a:buFont typeface="Arial"/>
              <a:buNone/>
            </a:pPr>
            <a:r>
              <a:rPr lang="en">
                <a:latin typeface="News Cycle"/>
                <a:ea typeface="News Cycle"/>
                <a:cs typeface="News Cycle"/>
                <a:sym typeface="News Cycle"/>
              </a:rPr>
              <a:t>1995-1996		Jamie Reinert</a:t>
            </a:r>
            <a:endParaRPr>
              <a:latin typeface="News Cycle"/>
              <a:ea typeface="News Cycle"/>
              <a:cs typeface="News Cycle"/>
              <a:sym typeface="News Cycle"/>
            </a:endParaRPr>
          </a:p>
          <a:p>
            <a:pPr indent="0" lvl="0" marL="0" rtl="0" algn="l">
              <a:spcBef>
                <a:spcPts val="0"/>
              </a:spcBef>
              <a:spcAft>
                <a:spcPts val="0"/>
              </a:spcAft>
              <a:buClr>
                <a:schemeClr val="dk1"/>
              </a:buClr>
              <a:buSzPts val="1100"/>
              <a:buFont typeface="Arial"/>
              <a:buNone/>
            </a:pPr>
            <a:r>
              <a:t/>
            </a:r>
            <a:endParaRPr>
              <a:latin typeface="News Cycle"/>
              <a:ea typeface="News Cycle"/>
              <a:cs typeface="News Cycle"/>
              <a:sym typeface="News Cycle"/>
            </a:endParaRPr>
          </a:p>
          <a:p>
            <a:pPr indent="0" lvl="0" marL="0" rtl="0" algn="l">
              <a:spcBef>
                <a:spcPts val="0"/>
              </a:spcBef>
              <a:spcAft>
                <a:spcPts val="0"/>
              </a:spcAft>
              <a:buClr>
                <a:schemeClr val="dk1"/>
              </a:buClr>
              <a:buSzPts val="1100"/>
              <a:buFont typeface="Arial"/>
              <a:buNone/>
            </a:pPr>
            <a:r>
              <a:t/>
            </a:r>
            <a:endParaRPr>
              <a:latin typeface="News Cycle"/>
              <a:ea typeface="News Cycle"/>
              <a:cs typeface="News Cycle"/>
              <a:sym typeface="News Cycle"/>
            </a:endParaRPr>
          </a:p>
          <a:p>
            <a:pPr indent="0" lvl="0" marL="0" rtl="0" algn="l">
              <a:spcBef>
                <a:spcPts val="0"/>
              </a:spcBef>
              <a:spcAft>
                <a:spcPts val="0"/>
              </a:spcAft>
              <a:buNone/>
            </a:pPr>
            <a:r>
              <a:t/>
            </a:r>
            <a:endParaRPr>
              <a:latin typeface="News Cycle"/>
              <a:ea typeface="News Cycle"/>
              <a:cs typeface="News Cycle"/>
              <a:sym typeface="News Cycle"/>
            </a:endParaRPr>
          </a:p>
        </p:txBody>
      </p:sp>
      <p:sp>
        <p:nvSpPr>
          <p:cNvPr id="90" name="Google Shape;90;p16"/>
          <p:cNvSpPr txBox="1"/>
          <p:nvPr/>
        </p:nvSpPr>
        <p:spPr>
          <a:xfrm>
            <a:off x="3886200" y="3561425"/>
            <a:ext cx="3729000" cy="6339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News Cycle"/>
                <a:ea typeface="News Cycle"/>
                <a:cs typeface="News Cycle"/>
                <a:sym typeface="News Cycle"/>
              </a:rPr>
              <a:t>1996-1997		Rachael Schoening</a:t>
            </a:r>
            <a:endParaRPr>
              <a:latin typeface="News Cycle"/>
              <a:ea typeface="News Cycle"/>
              <a:cs typeface="News Cycle"/>
              <a:sym typeface="News Cycle"/>
            </a:endParaRPr>
          </a:p>
          <a:p>
            <a:pPr indent="0" lvl="0" marL="0" rtl="0" algn="l">
              <a:spcBef>
                <a:spcPts val="0"/>
              </a:spcBef>
              <a:spcAft>
                <a:spcPts val="0"/>
              </a:spcAft>
              <a:buNone/>
            </a:pPr>
            <a:r>
              <a:rPr lang="en">
                <a:latin typeface="News Cycle"/>
                <a:ea typeface="News Cycle"/>
                <a:cs typeface="News Cycle"/>
                <a:sym typeface="News Cycle"/>
              </a:rPr>
              <a:t>1997-1998		Kristi Zillmer</a:t>
            </a:r>
            <a:endParaRPr>
              <a:latin typeface="News Cycle"/>
              <a:ea typeface="News Cycle"/>
              <a:cs typeface="News Cycle"/>
              <a:sym typeface="News Cycle"/>
            </a:endParaRPr>
          </a:p>
          <a:p>
            <a:pPr indent="0" lvl="0" marL="0" rtl="0" algn="l">
              <a:spcBef>
                <a:spcPts val="0"/>
              </a:spcBef>
              <a:spcAft>
                <a:spcPts val="0"/>
              </a:spcAft>
              <a:buNone/>
            </a:pPr>
            <a:r>
              <a:rPr lang="en">
                <a:latin typeface="News Cycle"/>
                <a:ea typeface="News Cycle"/>
                <a:cs typeface="News Cycle"/>
                <a:sym typeface="News Cycle"/>
              </a:rPr>
              <a:t>1998-1999		Rachael Schoening </a:t>
            </a:r>
            <a:endParaRPr>
              <a:latin typeface="News Cycle"/>
              <a:ea typeface="News Cycle"/>
              <a:cs typeface="News Cycle"/>
              <a:sym typeface="News Cycle"/>
            </a:endParaRPr>
          </a:p>
          <a:p>
            <a:pPr indent="0" lvl="0" marL="0" rtl="0" algn="l">
              <a:spcBef>
                <a:spcPts val="0"/>
              </a:spcBef>
              <a:spcAft>
                <a:spcPts val="0"/>
              </a:spcAft>
              <a:buClr>
                <a:schemeClr val="dk1"/>
              </a:buClr>
              <a:buSzPts val="1100"/>
              <a:buFont typeface="Arial"/>
              <a:buNone/>
            </a:pPr>
            <a:r>
              <a:rPr lang="en">
                <a:latin typeface="News Cycle"/>
                <a:ea typeface="News Cycle"/>
                <a:cs typeface="News Cycle"/>
                <a:sym typeface="News Cycle"/>
              </a:rPr>
              <a:t>1999-2000		Sarah Nord</a:t>
            </a:r>
            <a:endParaRPr>
              <a:latin typeface="News Cycle"/>
              <a:ea typeface="News Cycle"/>
              <a:cs typeface="News Cycle"/>
              <a:sym typeface="News Cycle"/>
            </a:endParaRPr>
          </a:p>
          <a:p>
            <a:pPr indent="0" lvl="0" marL="0" rtl="0" algn="l">
              <a:spcBef>
                <a:spcPts val="0"/>
              </a:spcBef>
              <a:spcAft>
                <a:spcPts val="0"/>
              </a:spcAft>
              <a:buClr>
                <a:schemeClr val="dk1"/>
              </a:buClr>
              <a:buSzPts val="1100"/>
              <a:buFont typeface="Arial"/>
              <a:buNone/>
            </a:pPr>
            <a:r>
              <a:rPr lang="en">
                <a:latin typeface="News Cycle"/>
                <a:ea typeface="News Cycle"/>
                <a:cs typeface="News Cycle"/>
                <a:sym typeface="News Cycle"/>
              </a:rPr>
              <a:t>2000-2001		Sarah Nord &amp; Lynette Woodrow</a:t>
            </a:r>
            <a:endParaRPr>
              <a:latin typeface="News Cycle"/>
              <a:ea typeface="News Cycle"/>
              <a:cs typeface="News Cycle"/>
              <a:sym typeface="News Cycle"/>
            </a:endParaRPr>
          </a:p>
          <a:p>
            <a:pPr indent="0" lvl="0" marL="0" rtl="0" algn="l">
              <a:spcBef>
                <a:spcPts val="0"/>
              </a:spcBef>
              <a:spcAft>
                <a:spcPts val="0"/>
              </a:spcAft>
              <a:buClr>
                <a:schemeClr val="dk1"/>
              </a:buClr>
              <a:buSzPts val="1100"/>
              <a:buFont typeface="Arial"/>
              <a:buNone/>
            </a:pPr>
            <a:r>
              <a:rPr lang="en">
                <a:latin typeface="News Cycle"/>
                <a:ea typeface="News Cycle"/>
                <a:cs typeface="News Cycle"/>
                <a:sym typeface="News Cycle"/>
              </a:rPr>
              <a:t>2001-2002		Lynette Woodrow &amp; Kristina		           Ludwig</a:t>
            </a:r>
            <a:endParaRPr>
              <a:latin typeface="News Cycle"/>
              <a:ea typeface="News Cycle"/>
              <a:cs typeface="News Cycle"/>
              <a:sym typeface="News Cycle"/>
            </a:endParaRPr>
          </a:p>
          <a:p>
            <a:pPr indent="0" lvl="0" marL="0" rtl="0" algn="l">
              <a:spcBef>
                <a:spcPts val="0"/>
              </a:spcBef>
              <a:spcAft>
                <a:spcPts val="0"/>
              </a:spcAft>
              <a:buClr>
                <a:schemeClr val="dk1"/>
              </a:buClr>
              <a:buSzPts val="1100"/>
              <a:buFont typeface="Arial"/>
              <a:buNone/>
            </a:pPr>
            <a:r>
              <a:rPr lang="en">
                <a:latin typeface="News Cycle"/>
                <a:ea typeface="News Cycle"/>
                <a:cs typeface="News Cycle"/>
                <a:sym typeface="News Cycle"/>
              </a:rPr>
              <a:t>2002-2003 		Katie Wilson &amp; Sarah Jens</a:t>
            </a:r>
            <a:endParaRPr>
              <a:latin typeface="News Cycle"/>
              <a:ea typeface="News Cycle"/>
              <a:cs typeface="News Cycle"/>
              <a:sym typeface="News Cycle"/>
            </a:endParaRPr>
          </a:p>
          <a:p>
            <a:pPr indent="0" lvl="0" marL="0" rtl="0" algn="l">
              <a:spcBef>
                <a:spcPts val="0"/>
              </a:spcBef>
              <a:spcAft>
                <a:spcPts val="0"/>
              </a:spcAft>
              <a:buClr>
                <a:schemeClr val="dk1"/>
              </a:buClr>
              <a:buSzPts val="1100"/>
              <a:buFont typeface="Arial"/>
              <a:buNone/>
            </a:pPr>
            <a:r>
              <a:rPr lang="en">
                <a:latin typeface="News Cycle"/>
                <a:ea typeface="News Cycle"/>
                <a:cs typeface="News Cycle"/>
                <a:sym typeface="News Cycle"/>
              </a:rPr>
              <a:t>2003-2004		Katie Wilson</a:t>
            </a:r>
            <a:endParaRPr>
              <a:latin typeface="News Cycle"/>
              <a:ea typeface="News Cycle"/>
              <a:cs typeface="News Cycle"/>
              <a:sym typeface="News Cycle"/>
            </a:endParaRPr>
          </a:p>
          <a:p>
            <a:pPr indent="0" lvl="0" marL="0" rtl="0" algn="l">
              <a:spcBef>
                <a:spcPts val="0"/>
              </a:spcBef>
              <a:spcAft>
                <a:spcPts val="0"/>
              </a:spcAft>
              <a:buClr>
                <a:schemeClr val="dk1"/>
              </a:buClr>
              <a:buSzPts val="1100"/>
              <a:buFont typeface="Arial"/>
              <a:buNone/>
            </a:pPr>
            <a:r>
              <a:rPr lang="en">
                <a:latin typeface="News Cycle"/>
                <a:ea typeface="News Cycle"/>
                <a:cs typeface="News Cycle"/>
                <a:sym typeface="News Cycle"/>
              </a:rPr>
              <a:t>2004-2005		Jenny Dashner</a:t>
            </a:r>
            <a:endParaRPr>
              <a:latin typeface="News Cycle"/>
              <a:ea typeface="News Cycle"/>
              <a:cs typeface="News Cycle"/>
              <a:sym typeface="News Cycle"/>
            </a:endParaRPr>
          </a:p>
          <a:p>
            <a:pPr indent="0" lvl="0" marL="0" rtl="0" algn="l">
              <a:spcBef>
                <a:spcPts val="0"/>
              </a:spcBef>
              <a:spcAft>
                <a:spcPts val="0"/>
              </a:spcAft>
              <a:buClr>
                <a:schemeClr val="dk1"/>
              </a:buClr>
              <a:buSzPts val="1100"/>
              <a:buFont typeface="Arial"/>
              <a:buNone/>
            </a:pPr>
            <a:r>
              <a:rPr lang="en">
                <a:latin typeface="News Cycle"/>
                <a:ea typeface="News Cycle"/>
                <a:cs typeface="News Cycle"/>
                <a:sym typeface="News Cycle"/>
              </a:rPr>
              <a:t>2005-2006		Anna Young</a:t>
            </a:r>
            <a:endParaRPr>
              <a:latin typeface="News Cycle"/>
              <a:ea typeface="News Cycle"/>
              <a:cs typeface="News Cycle"/>
              <a:sym typeface="News Cycle"/>
            </a:endParaRPr>
          </a:p>
          <a:p>
            <a:pPr indent="0" lvl="0" marL="0" rtl="0" algn="l">
              <a:spcBef>
                <a:spcPts val="0"/>
              </a:spcBef>
              <a:spcAft>
                <a:spcPts val="0"/>
              </a:spcAft>
              <a:buClr>
                <a:schemeClr val="dk1"/>
              </a:buClr>
              <a:buSzPts val="1100"/>
              <a:buFont typeface="Arial"/>
              <a:buNone/>
            </a:pPr>
            <a:r>
              <a:rPr lang="en">
                <a:latin typeface="News Cycle"/>
                <a:ea typeface="News Cycle"/>
                <a:cs typeface="News Cycle"/>
                <a:sym typeface="News Cycle"/>
              </a:rPr>
              <a:t>2006-2007		Paige Hays, Rachel Stanley &amp;</a:t>
            </a:r>
            <a:endParaRPr>
              <a:latin typeface="News Cycle"/>
              <a:ea typeface="News Cycle"/>
              <a:cs typeface="News Cycle"/>
              <a:sym typeface="News Cycle"/>
            </a:endParaRPr>
          </a:p>
          <a:p>
            <a:pPr indent="457200" lvl="0" marL="914400" rtl="0" algn="l">
              <a:spcBef>
                <a:spcPts val="0"/>
              </a:spcBef>
              <a:spcAft>
                <a:spcPts val="0"/>
              </a:spcAft>
              <a:buClr>
                <a:schemeClr val="dk1"/>
              </a:buClr>
              <a:buSzPts val="1100"/>
              <a:buFont typeface="Arial"/>
              <a:buNone/>
            </a:pPr>
            <a:r>
              <a:rPr lang="en">
                <a:latin typeface="News Cycle"/>
                <a:ea typeface="News Cycle"/>
                <a:cs typeface="News Cycle"/>
                <a:sym typeface="News Cycle"/>
              </a:rPr>
              <a:t>Alisa Winquist</a:t>
            </a:r>
            <a:endParaRPr>
              <a:latin typeface="News Cycle"/>
              <a:ea typeface="News Cycle"/>
              <a:cs typeface="News Cycle"/>
              <a:sym typeface="News Cycle"/>
            </a:endParaRPr>
          </a:p>
          <a:p>
            <a:pPr indent="0" lvl="0" marL="0" rtl="0" algn="l">
              <a:spcBef>
                <a:spcPts val="0"/>
              </a:spcBef>
              <a:spcAft>
                <a:spcPts val="0"/>
              </a:spcAft>
              <a:buClr>
                <a:schemeClr val="dk1"/>
              </a:buClr>
              <a:buSzPts val="1100"/>
              <a:buFont typeface="Arial"/>
              <a:buNone/>
            </a:pPr>
            <a:r>
              <a:rPr lang="en">
                <a:latin typeface="News Cycle"/>
                <a:ea typeface="News Cycle"/>
                <a:cs typeface="News Cycle"/>
                <a:sym typeface="News Cycle"/>
              </a:rPr>
              <a:t>2007-2008		Sophie Ringsdorf</a:t>
            </a:r>
            <a:endParaRPr>
              <a:latin typeface="News Cycle"/>
              <a:ea typeface="News Cycle"/>
              <a:cs typeface="News Cycle"/>
              <a:sym typeface="News Cycle"/>
            </a:endParaRPr>
          </a:p>
          <a:p>
            <a:pPr indent="0" lvl="0" marL="0" rtl="0" algn="l">
              <a:spcBef>
                <a:spcPts val="0"/>
              </a:spcBef>
              <a:spcAft>
                <a:spcPts val="0"/>
              </a:spcAft>
              <a:buClr>
                <a:schemeClr val="dk1"/>
              </a:buClr>
              <a:buSzPts val="1100"/>
              <a:buFont typeface="Arial"/>
              <a:buNone/>
            </a:pPr>
            <a:r>
              <a:rPr lang="en">
                <a:latin typeface="News Cycle"/>
                <a:ea typeface="News Cycle"/>
                <a:cs typeface="News Cycle"/>
                <a:sym typeface="News Cycle"/>
              </a:rPr>
              <a:t>2008-2009		Sophie Ringsdorf, Jenna</a:t>
            </a:r>
            <a:endParaRPr>
              <a:latin typeface="News Cycle"/>
              <a:ea typeface="News Cycle"/>
              <a:cs typeface="News Cycle"/>
              <a:sym typeface="News Cycle"/>
            </a:endParaRPr>
          </a:p>
          <a:p>
            <a:pPr indent="457200" lvl="0" marL="914400" rtl="0" algn="l">
              <a:spcBef>
                <a:spcPts val="0"/>
              </a:spcBef>
              <a:spcAft>
                <a:spcPts val="0"/>
              </a:spcAft>
              <a:buClr>
                <a:schemeClr val="dk1"/>
              </a:buClr>
              <a:buSzPts val="1100"/>
              <a:buFont typeface="Arial"/>
              <a:buNone/>
            </a:pPr>
            <a:r>
              <a:rPr lang="en">
                <a:latin typeface="News Cycle"/>
                <a:ea typeface="News Cycle"/>
                <a:cs typeface="News Cycle"/>
                <a:sym typeface="News Cycle"/>
              </a:rPr>
              <a:t>Turcotte &amp; Katie Staiert</a:t>
            </a:r>
            <a:endParaRPr>
              <a:latin typeface="News Cycle"/>
              <a:ea typeface="News Cycle"/>
              <a:cs typeface="News Cycle"/>
              <a:sym typeface="News Cycle"/>
            </a:endParaRPr>
          </a:p>
          <a:p>
            <a:pPr indent="0" lvl="0" marL="0" rtl="0" algn="l">
              <a:spcBef>
                <a:spcPts val="0"/>
              </a:spcBef>
              <a:spcAft>
                <a:spcPts val="0"/>
              </a:spcAft>
              <a:buClr>
                <a:schemeClr val="dk1"/>
              </a:buClr>
              <a:buSzPts val="1100"/>
              <a:buFont typeface="Arial"/>
              <a:buNone/>
            </a:pPr>
            <a:r>
              <a:rPr lang="en">
                <a:latin typeface="News Cycle"/>
                <a:ea typeface="News Cycle"/>
                <a:cs typeface="News Cycle"/>
                <a:sym typeface="News Cycle"/>
              </a:rPr>
              <a:t>2009-2010		Shaniece Nott &amp; Katie Larsen</a:t>
            </a:r>
            <a:endParaRPr>
              <a:latin typeface="News Cycle"/>
              <a:ea typeface="News Cycle"/>
              <a:cs typeface="News Cycle"/>
              <a:sym typeface="News Cycle"/>
            </a:endParaRPr>
          </a:p>
          <a:p>
            <a:pPr indent="0" lvl="0" marL="0" rtl="0" algn="l">
              <a:spcBef>
                <a:spcPts val="0"/>
              </a:spcBef>
              <a:spcAft>
                <a:spcPts val="0"/>
              </a:spcAft>
              <a:buClr>
                <a:schemeClr val="dk1"/>
              </a:buClr>
              <a:buSzPts val="1100"/>
              <a:buFont typeface="Arial"/>
              <a:buNone/>
            </a:pPr>
            <a:r>
              <a:rPr lang="en">
                <a:latin typeface="News Cycle"/>
                <a:ea typeface="News Cycle"/>
                <a:cs typeface="News Cycle"/>
                <a:sym typeface="News Cycle"/>
              </a:rPr>
              <a:t>2010-2011		Lexi Fisher</a:t>
            </a:r>
            <a:endParaRPr>
              <a:latin typeface="News Cycle"/>
              <a:ea typeface="News Cycle"/>
              <a:cs typeface="News Cycle"/>
              <a:sym typeface="News Cycle"/>
            </a:endParaRPr>
          </a:p>
          <a:p>
            <a:pPr indent="0" lvl="0" marL="0" rtl="0" algn="l">
              <a:spcBef>
                <a:spcPts val="0"/>
              </a:spcBef>
              <a:spcAft>
                <a:spcPts val="0"/>
              </a:spcAft>
              <a:buClr>
                <a:schemeClr val="dk1"/>
              </a:buClr>
              <a:buSzPts val="1100"/>
              <a:buFont typeface="Arial"/>
              <a:buNone/>
            </a:pPr>
            <a:r>
              <a:rPr lang="en">
                <a:latin typeface="News Cycle"/>
                <a:ea typeface="News Cycle"/>
                <a:cs typeface="News Cycle"/>
                <a:sym typeface="News Cycle"/>
              </a:rPr>
              <a:t>2011-2012		Lexi FIsher</a:t>
            </a:r>
            <a:endParaRPr>
              <a:latin typeface="News Cycle"/>
              <a:ea typeface="News Cycle"/>
              <a:cs typeface="News Cycle"/>
              <a:sym typeface="News Cycle"/>
            </a:endParaRPr>
          </a:p>
          <a:p>
            <a:pPr indent="0" lvl="0" marL="0" rtl="0" algn="l">
              <a:spcBef>
                <a:spcPts val="0"/>
              </a:spcBef>
              <a:spcAft>
                <a:spcPts val="0"/>
              </a:spcAft>
              <a:buClr>
                <a:schemeClr val="dk1"/>
              </a:buClr>
              <a:buSzPts val="1100"/>
              <a:buFont typeface="Arial"/>
              <a:buNone/>
            </a:pPr>
            <a:r>
              <a:rPr lang="en">
                <a:latin typeface="News Cycle"/>
                <a:ea typeface="News Cycle"/>
                <a:cs typeface="News Cycle"/>
                <a:sym typeface="News Cycle"/>
              </a:rPr>
              <a:t>2012-2013		Reiny Ostrander</a:t>
            </a:r>
            <a:endParaRPr>
              <a:latin typeface="News Cycle"/>
              <a:ea typeface="News Cycle"/>
              <a:cs typeface="News Cycle"/>
              <a:sym typeface="News Cycle"/>
            </a:endParaRPr>
          </a:p>
          <a:p>
            <a:pPr indent="0" lvl="0" marL="0" rtl="0" algn="l">
              <a:spcBef>
                <a:spcPts val="0"/>
              </a:spcBef>
              <a:spcAft>
                <a:spcPts val="0"/>
              </a:spcAft>
              <a:buClr>
                <a:schemeClr val="dk1"/>
              </a:buClr>
              <a:buSzPts val="1100"/>
              <a:buFont typeface="Arial"/>
              <a:buNone/>
            </a:pPr>
            <a:r>
              <a:rPr lang="en">
                <a:latin typeface="News Cycle"/>
                <a:ea typeface="News Cycle"/>
                <a:cs typeface="News Cycle"/>
                <a:sym typeface="News Cycle"/>
              </a:rPr>
              <a:t>2013-2014		Jacy Embray &amp; Miranda Ruth</a:t>
            </a:r>
            <a:endParaRPr>
              <a:latin typeface="News Cycle"/>
              <a:ea typeface="News Cycle"/>
              <a:cs typeface="News Cycle"/>
              <a:sym typeface="News Cycle"/>
            </a:endParaRPr>
          </a:p>
          <a:p>
            <a:pPr indent="0" lvl="0" marL="0" rtl="0" algn="l">
              <a:spcBef>
                <a:spcPts val="0"/>
              </a:spcBef>
              <a:spcAft>
                <a:spcPts val="0"/>
              </a:spcAft>
              <a:buClr>
                <a:schemeClr val="dk1"/>
              </a:buClr>
              <a:buSzPts val="1100"/>
              <a:buFont typeface="Arial"/>
              <a:buNone/>
            </a:pPr>
            <a:r>
              <a:rPr lang="en">
                <a:latin typeface="News Cycle"/>
                <a:ea typeface="News Cycle"/>
                <a:cs typeface="News Cycle"/>
                <a:sym typeface="News Cycle"/>
              </a:rPr>
              <a:t>2014-2015		Jacy Embray</a:t>
            </a:r>
            <a:endParaRPr>
              <a:latin typeface="News Cycle"/>
              <a:ea typeface="News Cycle"/>
              <a:cs typeface="News Cycle"/>
              <a:sym typeface="News Cycle"/>
            </a:endParaRPr>
          </a:p>
          <a:p>
            <a:pPr indent="0" lvl="0" marL="0" rtl="0" algn="l">
              <a:spcBef>
                <a:spcPts val="0"/>
              </a:spcBef>
              <a:spcAft>
                <a:spcPts val="0"/>
              </a:spcAft>
              <a:buClr>
                <a:schemeClr val="dk1"/>
              </a:buClr>
              <a:buSzPts val="1100"/>
              <a:buFont typeface="Arial"/>
              <a:buNone/>
            </a:pPr>
            <a:r>
              <a:rPr lang="en">
                <a:latin typeface="News Cycle"/>
                <a:ea typeface="News Cycle"/>
                <a:cs typeface="News Cycle"/>
                <a:sym typeface="News Cycle"/>
              </a:rPr>
              <a:t>2015-2016		Linnaea Konfrst &amp; Molly Dean</a:t>
            </a:r>
            <a:endParaRPr>
              <a:latin typeface="News Cycle"/>
              <a:ea typeface="News Cycle"/>
              <a:cs typeface="News Cycle"/>
              <a:sym typeface="News Cycle"/>
            </a:endParaRPr>
          </a:p>
          <a:p>
            <a:pPr indent="0" lvl="0" marL="0" rtl="0" algn="l">
              <a:spcBef>
                <a:spcPts val="0"/>
              </a:spcBef>
              <a:spcAft>
                <a:spcPts val="0"/>
              </a:spcAft>
              <a:buClr>
                <a:schemeClr val="dk1"/>
              </a:buClr>
              <a:buSzPts val="1100"/>
              <a:buFont typeface="Arial"/>
              <a:buNone/>
            </a:pPr>
            <a:r>
              <a:rPr lang="en">
                <a:latin typeface="News Cycle"/>
                <a:ea typeface="News Cycle"/>
                <a:cs typeface="News Cycle"/>
                <a:sym typeface="News Cycle"/>
              </a:rPr>
              <a:t>2016-2017		Jillian Finnegan &amp; Devon</a:t>
            </a:r>
            <a:endParaRPr>
              <a:latin typeface="News Cycle"/>
              <a:ea typeface="News Cycle"/>
              <a:cs typeface="News Cycle"/>
              <a:sym typeface="News Cycle"/>
            </a:endParaRPr>
          </a:p>
          <a:p>
            <a:pPr indent="457200" lvl="0" marL="914400" rtl="0" algn="l">
              <a:spcBef>
                <a:spcPts val="0"/>
              </a:spcBef>
              <a:spcAft>
                <a:spcPts val="0"/>
              </a:spcAft>
              <a:buClr>
                <a:schemeClr val="dk1"/>
              </a:buClr>
              <a:buSzPts val="1100"/>
              <a:buFont typeface="Arial"/>
              <a:buNone/>
            </a:pPr>
            <a:r>
              <a:rPr lang="en">
                <a:latin typeface="News Cycle"/>
                <a:ea typeface="News Cycle"/>
                <a:cs typeface="News Cycle"/>
                <a:sym typeface="News Cycle"/>
              </a:rPr>
              <a:t>Bomer</a:t>
            </a:r>
            <a:endParaRPr>
              <a:latin typeface="News Cycle"/>
              <a:ea typeface="News Cycle"/>
              <a:cs typeface="News Cycle"/>
              <a:sym typeface="News Cycle"/>
            </a:endParaRPr>
          </a:p>
          <a:p>
            <a:pPr indent="0" lvl="0" marL="0" rtl="0" algn="l">
              <a:spcBef>
                <a:spcPts val="0"/>
              </a:spcBef>
              <a:spcAft>
                <a:spcPts val="0"/>
              </a:spcAft>
              <a:buClr>
                <a:schemeClr val="dk1"/>
              </a:buClr>
              <a:buSzPts val="1100"/>
              <a:buFont typeface="Arial"/>
              <a:buNone/>
            </a:pPr>
            <a:r>
              <a:rPr lang="en">
                <a:latin typeface="News Cycle"/>
                <a:ea typeface="News Cycle"/>
                <a:cs typeface="News Cycle"/>
                <a:sym typeface="News Cycle"/>
              </a:rPr>
              <a:t>2017-2018		Bailey Ostrander</a:t>
            </a:r>
            <a:endParaRPr>
              <a:latin typeface="News Cycle"/>
              <a:ea typeface="News Cycle"/>
              <a:cs typeface="News Cycle"/>
              <a:sym typeface="News Cycle"/>
            </a:endParaRPr>
          </a:p>
          <a:p>
            <a:pPr indent="0" lvl="0" marL="0" rtl="0" algn="l">
              <a:spcBef>
                <a:spcPts val="0"/>
              </a:spcBef>
              <a:spcAft>
                <a:spcPts val="0"/>
              </a:spcAft>
              <a:buClr>
                <a:schemeClr val="dk1"/>
              </a:buClr>
              <a:buSzPts val="1100"/>
              <a:buFont typeface="Arial"/>
              <a:buNone/>
            </a:pPr>
            <a:r>
              <a:rPr lang="en">
                <a:latin typeface="News Cycle"/>
                <a:ea typeface="News Cycle"/>
                <a:cs typeface="News Cycle"/>
                <a:sym typeface="News Cycle"/>
              </a:rPr>
              <a:t>2018- 2019		Bailey Ostrander &amp; Janette </a:t>
            </a:r>
            <a:endParaRPr>
              <a:latin typeface="News Cycle"/>
              <a:ea typeface="News Cycle"/>
              <a:cs typeface="News Cycle"/>
              <a:sym typeface="News Cycle"/>
            </a:endParaRPr>
          </a:p>
          <a:p>
            <a:pPr indent="457200" lvl="0" marL="914400" rtl="0" algn="l">
              <a:spcBef>
                <a:spcPts val="0"/>
              </a:spcBef>
              <a:spcAft>
                <a:spcPts val="0"/>
              </a:spcAft>
              <a:buClr>
                <a:schemeClr val="dk1"/>
              </a:buClr>
              <a:buSzPts val="1100"/>
              <a:buFont typeface="Arial"/>
              <a:buNone/>
            </a:pPr>
            <a:r>
              <a:rPr lang="en">
                <a:latin typeface="News Cycle"/>
                <a:ea typeface="News Cycle"/>
                <a:cs typeface="News Cycle"/>
                <a:sym typeface="News Cycle"/>
              </a:rPr>
              <a:t>Schraft</a:t>
            </a:r>
            <a:endParaRPr>
              <a:latin typeface="News Cycle"/>
              <a:ea typeface="News Cycle"/>
              <a:cs typeface="News Cycle"/>
              <a:sym typeface="News Cycle"/>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17"/>
          <p:cNvSpPr/>
          <p:nvPr/>
        </p:nvSpPr>
        <p:spPr>
          <a:xfrm>
            <a:off x="125725" y="125725"/>
            <a:ext cx="7559400" cy="9854100"/>
          </a:xfrm>
          <a:prstGeom prst="rect">
            <a:avLst/>
          </a:prstGeom>
          <a:solidFill>
            <a:srgbClr val="FFF2CC"/>
          </a:solidFill>
          <a:ln cap="flat" cmpd="sng" w="1524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17"/>
          <p:cNvSpPr txBox="1"/>
          <p:nvPr>
            <p:ph type="title"/>
          </p:nvPr>
        </p:nvSpPr>
        <p:spPr>
          <a:xfrm>
            <a:off x="264900" y="295899"/>
            <a:ext cx="7242600" cy="790800"/>
          </a:xfrm>
          <a:prstGeom prst="rect">
            <a:avLst/>
          </a:prstGeom>
          <a:effectLst>
            <a:outerShdw blurRad="57150" rotWithShape="0" algn="bl" dir="5400000" dist="95250">
              <a:srgbClr val="F1C232">
                <a:alpha val="50000"/>
              </a:srgbClr>
            </a:outerShdw>
          </a:effectLst>
        </p:spPr>
        <p:txBody>
          <a:bodyPr anchorCtr="0" anchor="t" bIns="91425" lIns="91425" spcFirstLastPara="1" rIns="91425" wrap="square" tIns="91425">
            <a:noAutofit/>
          </a:bodyPr>
          <a:lstStyle/>
          <a:p>
            <a:pPr indent="0" lvl="0" marL="0" rtl="0" algn="ctr">
              <a:spcBef>
                <a:spcPts val="0"/>
              </a:spcBef>
              <a:spcAft>
                <a:spcPts val="0"/>
              </a:spcAft>
              <a:buNone/>
            </a:pPr>
            <a:r>
              <a:rPr lang="en"/>
              <a:t>Program Records</a:t>
            </a:r>
            <a:endParaRPr/>
          </a:p>
        </p:txBody>
      </p:sp>
      <p:sp>
        <p:nvSpPr>
          <p:cNvPr id="97" name="Google Shape;97;p17"/>
          <p:cNvSpPr txBox="1"/>
          <p:nvPr/>
        </p:nvSpPr>
        <p:spPr>
          <a:xfrm>
            <a:off x="780200" y="1129700"/>
            <a:ext cx="6266400" cy="8850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1" lang="en" sz="1800">
                <a:solidFill>
                  <a:schemeClr val="dk1"/>
                </a:solidFill>
                <a:latin typeface="News Cycle"/>
                <a:ea typeface="News Cycle"/>
                <a:cs typeface="News Cycle"/>
                <a:sym typeface="News Cycle"/>
              </a:rPr>
              <a:t>Event			Name			Time			Year</a:t>
            </a:r>
            <a:endParaRPr b="1" sz="18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Shot Put		</a:t>
            </a:r>
            <a:r>
              <a:rPr lang="en" sz="1200">
                <a:solidFill>
                  <a:schemeClr val="dk1"/>
                </a:solidFill>
                <a:latin typeface="News Cycle"/>
                <a:ea typeface="News Cycle"/>
                <a:cs typeface="News Cycle"/>
                <a:sym typeface="News Cycle"/>
              </a:rPr>
              <a:t>	</a:t>
            </a:r>
            <a:r>
              <a:rPr lang="en" sz="1200">
                <a:solidFill>
                  <a:schemeClr val="dk1"/>
                </a:solidFill>
                <a:latin typeface="News Cycle"/>
                <a:ea typeface="News Cycle"/>
                <a:cs typeface="News Cycle"/>
                <a:sym typeface="News Cycle"/>
              </a:rPr>
              <a:t>Brenda Konfrst			45' 1			1986</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Discus				Brenda Konfrst			142' 10		1986</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Long Jump			Linda Rowe			16' 11 ½		1970</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High Jump			Claire Bristow			5' 5			2006</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100 Meters			Laurie Maiers			12.3			1975</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200 Meters			Pat Hidgson			26.2			1974</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400 Meters			Janette Shraft			57.64			2019</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800 Meters			Janette Shraft			2:11.31			2019</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1500 Meters			Janette Shraft			4:41.29		2019</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3000 Meters 			Janette Shraft			10:09.25		2019</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100 Hurdles			Molly Dean			15.18			2016</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400 Hurdles			Janette Shraft			1:02.97			2019</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4x100 Relay			C. Webster, K. Caudill		49.29			2013</a:t>
            </a:r>
            <a:endParaRPr sz="1200">
              <a:solidFill>
                <a:schemeClr val="dk1"/>
              </a:solidFill>
              <a:latin typeface="News Cycle"/>
              <a:ea typeface="News Cycle"/>
              <a:cs typeface="News Cycle"/>
              <a:sym typeface="News Cycle"/>
            </a:endParaRPr>
          </a:p>
          <a:p>
            <a:pPr indent="0" lvl="0" marL="182880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S. Salerno, C. Magnussen</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4x200 Relay			S. Allgood, K. Caudill		1:45.48		2019</a:t>
            </a:r>
            <a:endParaRPr sz="1200">
              <a:solidFill>
                <a:schemeClr val="dk1"/>
              </a:solidFill>
              <a:latin typeface="News Cycle"/>
              <a:ea typeface="News Cycle"/>
              <a:cs typeface="News Cycle"/>
              <a:sym typeface="News Cycle"/>
            </a:endParaRPr>
          </a:p>
          <a:p>
            <a:pPr indent="457200" lvl="0" marL="137160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J. Wilson, C. Mathney</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4x400 Relay			J. Wilson, A. Hughes		4:02.59		2019</a:t>
            </a:r>
            <a:endParaRPr sz="1200">
              <a:solidFill>
                <a:schemeClr val="dk1"/>
              </a:solidFill>
              <a:latin typeface="News Cycle"/>
              <a:ea typeface="News Cycle"/>
              <a:cs typeface="News Cycle"/>
              <a:sym typeface="News Cycle"/>
            </a:endParaRPr>
          </a:p>
          <a:p>
            <a:pPr indent="457200" lvl="0" marL="137160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A. Schultz, C. Matheny</a:t>
            </a:r>
            <a:endParaRPr sz="1200">
              <a:solidFill>
                <a:schemeClr val="dk1"/>
              </a:solidFill>
              <a:latin typeface="News Cycle"/>
              <a:ea typeface="News Cycle"/>
              <a:cs typeface="News Cycle"/>
              <a:sym typeface="News Cycle"/>
            </a:endParaRPr>
          </a:p>
          <a:p>
            <a:pPr indent="0" lvl="0" marL="1371600" rtl="0" algn="l">
              <a:lnSpc>
                <a:spcPct val="100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4x800 Relay			M. Rohrberg, S. Richter		9:52.7			1977</a:t>
            </a:r>
            <a:endParaRPr sz="1200">
              <a:solidFill>
                <a:schemeClr val="dk1"/>
              </a:solidFill>
              <a:latin typeface="News Cycle"/>
              <a:ea typeface="News Cycle"/>
              <a:cs typeface="News Cycle"/>
              <a:sym typeface="News Cycle"/>
            </a:endParaRPr>
          </a:p>
          <a:p>
            <a:pPr indent="457200" lvl="0" marL="137160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M. Crouch, M. Rohrberg		</a:t>
            </a:r>
            <a:endParaRPr sz="1200">
              <a:solidFill>
                <a:schemeClr val="dk1"/>
              </a:solidFill>
              <a:latin typeface="News Cycle"/>
              <a:ea typeface="News Cycle"/>
              <a:cs typeface="News Cycle"/>
              <a:sym typeface="News Cycle"/>
            </a:endParaRPr>
          </a:p>
          <a:p>
            <a:pPr indent="457200" lvl="0" marL="914400" rtl="0" algn="l">
              <a:lnSpc>
                <a:spcPct val="100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None/>
            </a:pPr>
            <a:r>
              <a:rPr lang="en" sz="1200">
                <a:solidFill>
                  <a:schemeClr val="dk1"/>
                </a:solidFill>
                <a:latin typeface="News Cycle"/>
                <a:ea typeface="News Cycle"/>
                <a:cs typeface="News Cycle"/>
                <a:sym typeface="News Cycle"/>
              </a:rPr>
              <a:t>Sprint Medley Relay		S. Allgood, B. Ostrander		1:49.63		2019</a:t>
            </a:r>
            <a:endParaRPr sz="1200">
              <a:solidFill>
                <a:schemeClr val="dk1"/>
              </a:solidFill>
              <a:latin typeface="News Cycle"/>
              <a:ea typeface="News Cycle"/>
              <a:cs typeface="News Cycle"/>
              <a:sym typeface="News Cycle"/>
            </a:endParaRPr>
          </a:p>
          <a:p>
            <a:pPr indent="45720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  </a:t>
            </a:r>
            <a:r>
              <a:rPr lang="en" sz="1200">
                <a:solidFill>
                  <a:schemeClr val="dk1"/>
                </a:solidFill>
                <a:latin typeface="News Cycle"/>
                <a:ea typeface="News Cycle"/>
                <a:cs typeface="News Cycle"/>
                <a:sym typeface="News Cycle"/>
              </a:rPr>
              <a:t>			J. Wilson, J. Shraft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Distance Medley Relay	  	C. Pazerka, J. Mingo		4:11.7			1974</a:t>
            </a:r>
            <a:endParaRPr sz="1200">
              <a:solidFill>
                <a:schemeClr val="dk1"/>
              </a:solidFill>
              <a:latin typeface="News Cycle"/>
              <a:ea typeface="News Cycle"/>
              <a:cs typeface="News Cycle"/>
              <a:sym typeface="News Cycle"/>
            </a:endParaRPr>
          </a:p>
          <a:p>
            <a:pPr indent="45720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  			T. McGinnis, P. Hodgson</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News Cycle"/>
              <a:ea typeface="News Cycle"/>
              <a:cs typeface="News Cycle"/>
              <a:sym typeface="News Cycle"/>
            </a:endParaRPr>
          </a:p>
          <a:p>
            <a:pPr indent="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 Shuttle Hurdle Relay	</a:t>
            </a:r>
            <a:r>
              <a:rPr lang="en" sz="1200">
                <a:solidFill>
                  <a:schemeClr val="dk1"/>
                </a:solidFill>
                <a:latin typeface="News Cycle"/>
                <a:ea typeface="News Cycle"/>
                <a:cs typeface="News Cycle"/>
                <a:sym typeface="News Cycle"/>
              </a:rPr>
              <a:t>	</a:t>
            </a:r>
            <a:r>
              <a:rPr lang="en" sz="1200">
                <a:solidFill>
                  <a:schemeClr val="dk1"/>
                </a:solidFill>
                <a:latin typeface="News Cycle"/>
                <a:ea typeface="News Cycle"/>
                <a:cs typeface="News Cycle"/>
                <a:sym typeface="News Cycle"/>
              </a:rPr>
              <a:t>A. Arnold, M. Ausdemore	1:05.27			2019</a:t>
            </a:r>
            <a:endParaRPr sz="1200">
              <a:solidFill>
                <a:schemeClr val="dk1"/>
              </a:solidFill>
              <a:latin typeface="News Cycle"/>
              <a:ea typeface="News Cycle"/>
              <a:cs typeface="News Cycle"/>
              <a:sym typeface="News Cycle"/>
            </a:endParaRPr>
          </a:p>
          <a:p>
            <a:pPr indent="457200" lvl="0" marL="0" rtl="0" algn="l">
              <a:lnSpc>
                <a:spcPct val="100000"/>
              </a:lnSpc>
              <a:spcBef>
                <a:spcPts val="0"/>
              </a:spcBef>
              <a:spcAft>
                <a:spcPts val="0"/>
              </a:spcAft>
              <a:buClr>
                <a:schemeClr val="dk1"/>
              </a:buClr>
              <a:buSzPts val="1100"/>
              <a:buFont typeface="Arial"/>
              <a:buNone/>
            </a:pPr>
            <a:r>
              <a:rPr lang="en" sz="1200">
                <a:solidFill>
                  <a:schemeClr val="dk1"/>
                </a:solidFill>
                <a:latin typeface="News Cycle"/>
                <a:ea typeface="News Cycle"/>
                <a:cs typeface="News Cycle"/>
                <a:sym typeface="News Cycle"/>
              </a:rPr>
              <a:t>			S. Parr, E. Scarborough</a:t>
            </a:r>
            <a:endParaRPr sz="1200">
              <a:solidFill>
                <a:schemeClr val="dk1"/>
              </a:solidFill>
              <a:latin typeface="News Cycle"/>
              <a:ea typeface="News Cycle"/>
              <a:cs typeface="News Cycle"/>
              <a:sym typeface="News Cycle"/>
            </a:endParaRPr>
          </a:p>
          <a:p>
            <a:pPr indent="0" lvl="0" marL="0" rtl="0" algn="ctr">
              <a:lnSpc>
                <a:spcPct val="100000"/>
              </a:lnSpc>
              <a:spcBef>
                <a:spcPts val="0"/>
              </a:spcBef>
              <a:spcAft>
                <a:spcPts val="0"/>
              </a:spcAft>
              <a:buNone/>
            </a:pPr>
            <a:r>
              <a:t/>
            </a:r>
            <a:endParaRPr sz="1200">
              <a:latin typeface="News Cycle"/>
              <a:ea typeface="News Cycle"/>
              <a:cs typeface="News Cycle"/>
              <a:sym typeface="News Cycle"/>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pic>
        <p:nvPicPr>
          <p:cNvPr id="102" name="Google Shape;102;p18"/>
          <p:cNvPicPr preferRelativeResize="0"/>
          <p:nvPr/>
        </p:nvPicPr>
        <p:blipFill>
          <a:blip r:embed="rId3">
            <a:alphaModFix/>
          </a:blip>
          <a:stretch>
            <a:fillRect/>
          </a:stretch>
        </p:blipFill>
        <p:spPr>
          <a:xfrm>
            <a:off x="0" y="0"/>
            <a:ext cx="7772400" cy="10058400"/>
          </a:xfrm>
          <a:prstGeom prst="rect">
            <a:avLst/>
          </a:prstGeom>
          <a:noFill/>
          <a:ln>
            <a:noFill/>
          </a:ln>
        </p:spPr>
      </p:pic>
      <p:sp>
        <p:nvSpPr>
          <p:cNvPr id="103" name="Google Shape;103;p18"/>
          <p:cNvSpPr txBox="1"/>
          <p:nvPr>
            <p:ph type="title"/>
          </p:nvPr>
        </p:nvSpPr>
        <p:spPr>
          <a:xfrm>
            <a:off x="0" y="767475"/>
            <a:ext cx="7772400" cy="732600"/>
          </a:xfrm>
          <a:prstGeom prst="rect">
            <a:avLst/>
          </a:prstGeom>
          <a:ln>
            <a:noFill/>
          </a:ln>
          <a:effectLst>
            <a:outerShdw blurRad="57150" rotWithShape="0" algn="bl" dir="5400000" dist="95250">
              <a:srgbClr val="F1C232">
                <a:alpha val="50000"/>
              </a:srgbClr>
            </a:outerShdw>
          </a:effectLst>
        </p:spPr>
        <p:txBody>
          <a:bodyPr anchorCtr="0" anchor="t" bIns="91425" lIns="91425" spcFirstLastPara="1" rIns="91425" wrap="square" tIns="91425">
            <a:noAutofit/>
          </a:bodyPr>
          <a:lstStyle/>
          <a:p>
            <a:pPr indent="0" lvl="0" marL="0" rtl="0" algn="ctr">
              <a:spcBef>
                <a:spcPts val="0"/>
              </a:spcBef>
              <a:spcAft>
                <a:spcPts val="0"/>
              </a:spcAft>
              <a:buNone/>
            </a:pPr>
            <a:r>
              <a:rPr lang="en" sz="4500"/>
              <a:t>Top Performances</a:t>
            </a:r>
            <a:endParaRPr sz="4500"/>
          </a:p>
        </p:txBody>
      </p:sp>
      <p:graphicFrame>
        <p:nvGraphicFramePr>
          <p:cNvPr id="104" name="Google Shape;104;p18"/>
          <p:cNvGraphicFramePr/>
          <p:nvPr/>
        </p:nvGraphicFramePr>
        <p:xfrm>
          <a:off x="1543975" y="1885950"/>
          <a:ext cx="3000000" cy="3000000"/>
        </p:xfrm>
        <a:graphic>
          <a:graphicData uri="http://schemas.openxmlformats.org/drawingml/2006/table">
            <a:tbl>
              <a:tblPr>
                <a:noFill/>
                <a:tableStyleId>{AD2DA2E7-C5AB-4C33-9A89-B8772F2D8CE4}</a:tableStyleId>
              </a:tblPr>
              <a:tblGrid>
                <a:gridCol w="447675"/>
                <a:gridCol w="1590675"/>
                <a:gridCol w="952500"/>
                <a:gridCol w="952500"/>
                <a:gridCol w="952500"/>
              </a:tblGrid>
              <a:tr h="200025">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b="1" lang="en" sz="1600">
                          <a:latin typeface="News Cycle"/>
                          <a:ea typeface="News Cycle"/>
                          <a:cs typeface="News Cycle"/>
                          <a:sym typeface="News Cycle"/>
                        </a:rPr>
                        <a:t>SHOT PUT</a:t>
                      </a:r>
                      <a:endParaRPr b="1" sz="16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BRENDA KONFRST</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45'</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1986</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CHRISSY WRAY</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44'</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7"</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1994</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3</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BRENDA KONFRST</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44'</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1986</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4</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JACY EMBRAY</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43'</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4 1/2"</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2015</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5</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JACY EMBRAY</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43'</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 1/2"</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2015</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6</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BRENDA KONFRST</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43'</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 1/4"</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1986</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7</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BRENDA KONFRST</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42'</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11 1/2"</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1986</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8</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JACY EMBRAY</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42'</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7 1/2"</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2015</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9</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CHRISSY WRAY</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42'</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4"</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1994</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10</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JACY EMBRAY</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42'</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3 1/2"</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2015</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bl>
          </a:graphicData>
        </a:graphic>
      </p:graphicFrame>
      <p:graphicFrame>
        <p:nvGraphicFramePr>
          <p:cNvPr id="105" name="Google Shape;105;p18"/>
          <p:cNvGraphicFramePr/>
          <p:nvPr/>
        </p:nvGraphicFramePr>
        <p:xfrm>
          <a:off x="1438275" y="5072000"/>
          <a:ext cx="3000000" cy="3000000"/>
        </p:xfrm>
        <a:graphic>
          <a:graphicData uri="http://schemas.openxmlformats.org/drawingml/2006/table">
            <a:tbl>
              <a:tblPr>
                <a:noFill/>
                <a:tableStyleId>{AD2DA2E7-C5AB-4C33-9A89-B8772F2D8CE4}</a:tableStyleId>
              </a:tblPr>
              <a:tblGrid>
                <a:gridCol w="447675"/>
                <a:gridCol w="1590675"/>
                <a:gridCol w="952500"/>
                <a:gridCol w="952500"/>
                <a:gridCol w="952500"/>
              </a:tblGrid>
              <a:tr h="200025">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b="1" lang="en" sz="1600">
                          <a:solidFill>
                            <a:srgbClr val="1F1F1F"/>
                          </a:solidFill>
                          <a:latin typeface="News Cycle"/>
                          <a:ea typeface="News Cycle"/>
                          <a:cs typeface="News Cycle"/>
                          <a:sym typeface="News Cycle"/>
                        </a:rPr>
                        <a:t>DISCUS</a:t>
                      </a:r>
                      <a:endParaRPr b="1" sz="1600">
                        <a:solidFill>
                          <a:srgbClr val="1F1F1F"/>
                        </a:solidFill>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solidFill>
                            <a:srgbClr val="1F1F1F"/>
                          </a:solidFill>
                          <a:latin typeface="News Cycle"/>
                          <a:ea typeface="News Cycle"/>
                          <a:cs typeface="News Cycle"/>
                          <a:sym typeface="News Cycle"/>
                        </a:rPr>
                        <a:t>1</a:t>
                      </a:r>
                      <a:endParaRPr sz="1200">
                        <a:solidFill>
                          <a:srgbClr val="1F1F1F"/>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1F1F1F"/>
                          </a:solidFill>
                          <a:latin typeface="News Cycle"/>
                          <a:ea typeface="News Cycle"/>
                          <a:cs typeface="News Cycle"/>
                          <a:sym typeface="News Cycle"/>
                        </a:rPr>
                        <a:t>BRENDA KONFRST</a:t>
                      </a:r>
                      <a:endParaRPr sz="1200">
                        <a:solidFill>
                          <a:srgbClr val="1F1F1F"/>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1F1F1F"/>
                          </a:solidFill>
                          <a:latin typeface="News Cycle"/>
                          <a:ea typeface="News Cycle"/>
                          <a:cs typeface="News Cycle"/>
                          <a:sym typeface="News Cycle"/>
                        </a:rPr>
                        <a:t>142'</a:t>
                      </a:r>
                      <a:endParaRPr sz="1200">
                        <a:solidFill>
                          <a:srgbClr val="1F1F1F"/>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10"</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1F1F1F"/>
                          </a:solidFill>
                          <a:latin typeface="News Cycle"/>
                          <a:ea typeface="News Cycle"/>
                          <a:cs typeface="News Cycle"/>
                          <a:sym typeface="News Cycle"/>
                        </a:rPr>
                        <a:t>1986</a:t>
                      </a:r>
                      <a:endParaRPr sz="1200">
                        <a:solidFill>
                          <a:srgbClr val="1F1F1F"/>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solidFill>
                            <a:srgbClr val="1F1F1F"/>
                          </a:solidFill>
                          <a:latin typeface="News Cycle"/>
                          <a:ea typeface="News Cycle"/>
                          <a:cs typeface="News Cycle"/>
                          <a:sym typeface="News Cycle"/>
                        </a:rPr>
                        <a:t>2</a:t>
                      </a:r>
                      <a:endParaRPr sz="1200">
                        <a:solidFill>
                          <a:srgbClr val="1F1F1F"/>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LINNAEA KONFRST</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142'</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9 1/2"</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2016</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solidFill>
                            <a:srgbClr val="1F1F1F"/>
                          </a:solidFill>
                          <a:latin typeface="News Cycle"/>
                          <a:ea typeface="News Cycle"/>
                          <a:cs typeface="News Cycle"/>
                          <a:sym typeface="News Cycle"/>
                        </a:rPr>
                        <a:t>3</a:t>
                      </a:r>
                      <a:endParaRPr sz="1200">
                        <a:solidFill>
                          <a:srgbClr val="1F1F1F"/>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1F1F1F"/>
                          </a:solidFill>
                          <a:latin typeface="News Cycle"/>
                          <a:ea typeface="News Cycle"/>
                          <a:cs typeface="News Cycle"/>
                          <a:sym typeface="News Cycle"/>
                        </a:rPr>
                        <a:t>BRENDA KONFRST</a:t>
                      </a:r>
                      <a:endParaRPr sz="1200">
                        <a:solidFill>
                          <a:srgbClr val="1F1F1F"/>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1F1F1F"/>
                          </a:solidFill>
                          <a:latin typeface="News Cycle"/>
                          <a:ea typeface="News Cycle"/>
                          <a:cs typeface="News Cycle"/>
                          <a:sym typeface="News Cycle"/>
                        </a:rPr>
                        <a:t>137'</a:t>
                      </a:r>
                      <a:endParaRPr sz="1200">
                        <a:solidFill>
                          <a:srgbClr val="1F1F1F"/>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1F1F1F"/>
                          </a:solidFill>
                          <a:latin typeface="News Cycle"/>
                          <a:ea typeface="News Cycle"/>
                          <a:cs typeface="News Cycle"/>
                          <a:sym typeface="News Cycle"/>
                        </a:rPr>
                        <a:t>8"</a:t>
                      </a:r>
                      <a:endParaRPr sz="1200">
                        <a:solidFill>
                          <a:srgbClr val="1F1F1F"/>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1F1F1F"/>
                          </a:solidFill>
                          <a:latin typeface="News Cycle"/>
                          <a:ea typeface="News Cycle"/>
                          <a:cs typeface="News Cycle"/>
                          <a:sym typeface="News Cycle"/>
                        </a:rPr>
                        <a:t>1986</a:t>
                      </a:r>
                      <a:endParaRPr sz="1200">
                        <a:solidFill>
                          <a:srgbClr val="1F1F1F"/>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solidFill>
                            <a:srgbClr val="1F1F1F"/>
                          </a:solidFill>
                          <a:latin typeface="News Cycle"/>
                          <a:ea typeface="News Cycle"/>
                          <a:cs typeface="News Cycle"/>
                          <a:sym typeface="News Cycle"/>
                        </a:rPr>
                        <a:t>4</a:t>
                      </a:r>
                      <a:endParaRPr sz="1200">
                        <a:solidFill>
                          <a:srgbClr val="1F1F1F"/>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1F1F1F"/>
                          </a:solidFill>
                          <a:latin typeface="News Cycle"/>
                          <a:ea typeface="News Cycle"/>
                          <a:cs typeface="News Cycle"/>
                          <a:sym typeface="News Cycle"/>
                        </a:rPr>
                        <a:t>CHRISSY WRAY</a:t>
                      </a:r>
                      <a:endParaRPr sz="1200">
                        <a:solidFill>
                          <a:srgbClr val="1F1F1F"/>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1F1F1F"/>
                          </a:solidFill>
                          <a:latin typeface="News Cycle"/>
                          <a:ea typeface="News Cycle"/>
                          <a:cs typeface="News Cycle"/>
                          <a:sym typeface="News Cycle"/>
                        </a:rPr>
                        <a:t>135'</a:t>
                      </a:r>
                      <a:endParaRPr sz="1200">
                        <a:solidFill>
                          <a:srgbClr val="1F1F1F"/>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1F1F1F"/>
                          </a:solidFill>
                          <a:latin typeface="News Cycle"/>
                          <a:ea typeface="News Cycle"/>
                          <a:cs typeface="News Cycle"/>
                          <a:sym typeface="News Cycle"/>
                        </a:rPr>
                        <a:t>8"</a:t>
                      </a:r>
                      <a:endParaRPr sz="1200">
                        <a:solidFill>
                          <a:srgbClr val="1F1F1F"/>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1F1F1F"/>
                          </a:solidFill>
                          <a:latin typeface="News Cycle"/>
                          <a:ea typeface="News Cycle"/>
                          <a:cs typeface="News Cycle"/>
                          <a:sym typeface="News Cycle"/>
                        </a:rPr>
                        <a:t>1994</a:t>
                      </a:r>
                      <a:endParaRPr sz="1200">
                        <a:solidFill>
                          <a:srgbClr val="1F1F1F"/>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solidFill>
                            <a:srgbClr val="1F1F1F"/>
                          </a:solidFill>
                          <a:latin typeface="News Cycle"/>
                          <a:ea typeface="News Cycle"/>
                          <a:cs typeface="News Cycle"/>
                          <a:sym typeface="News Cycle"/>
                        </a:rPr>
                        <a:t>5</a:t>
                      </a:r>
                      <a:endParaRPr sz="1200">
                        <a:solidFill>
                          <a:srgbClr val="1F1F1F"/>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1F1F1F"/>
                          </a:solidFill>
                          <a:latin typeface="News Cycle"/>
                          <a:ea typeface="News Cycle"/>
                          <a:cs typeface="News Cycle"/>
                          <a:sym typeface="News Cycle"/>
                        </a:rPr>
                        <a:t>CHRISSY WRAY</a:t>
                      </a:r>
                      <a:endParaRPr sz="1200">
                        <a:solidFill>
                          <a:srgbClr val="1F1F1F"/>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1F1F1F"/>
                          </a:solidFill>
                          <a:latin typeface="News Cycle"/>
                          <a:ea typeface="News Cycle"/>
                          <a:cs typeface="News Cycle"/>
                          <a:sym typeface="News Cycle"/>
                        </a:rPr>
                        <a:t>133'</a:t>
                      </a:r>
                      <a:endParaRPr sz="1200">
                        <a:solidFill>
                          <a:srgbClr val="1F1F1F"/>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1F1F1F"/>
                          </a:solidFill>
                          <a:latin typeface="News Cycle"/>
                          <a:ea typeface="News Cycle"/>
                          <a:cs typeface="News Cycle"/>
                          <a:sym typeface="News Cycle"/>
                        </a:rPr>
                        <a:t>2"</a:t>
                      </a:r>
                      <a:endParaRPr sz="1200">
                        <a:solidFill>
                          <a:srgbClr val="1F1F1F"/>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1F1F1F"/>
                          </a:solidFill>
                          <a:latin typeface="News Cycle"/>
                          <a:ea typeface="News Cycle"/>
                          <a:cs typeface="News Cycle"/>
                          <a:sym typeface="News Cycle"/>
                        </a:rPr>
                        <a:t>1994</a:t>
                      </a:r>
                      <a:endParaRPr sz="1200">
                        <a:solidFill>
                          <a:srgbClr val="1F1F1F"/>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solidFill>
                            <a:srgbClr val="1F1F1F"/>
                          </a:solidFill>
                          <a:latin typeface="News Cycle"/>
                          <a:ea typeface="News Cycle"/>
                          <a:cs typeface="News Cycle"/>
                          <a:sym typeface="News Cycle"/>
                        </a:rPr>
                        <a:t>6</a:t>
                      </a:r>
                      <a:endParaRPr sz="1200">
                        <a:solidFill>
                          <a:srgbClr val="1F1F1F"/>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1F1F1F"/>
                          </a:solidFill>
                          <a:latin typeface="News Cycle"/>
                          <a:ea typeface="News Cycle"/>
                          <a:cs typeface="News Cycle"/>
                          <a:sym typeface="News Cycle"/>
                        </a:rPr>
                        <a:t>BRENDA KONFRST</a:t>
                      </a:r>
                      <a:endParaRPr sz="1200">
                        <a:solidFill>
                          <a:srgbClr val="1F1F1F"/>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1F1F1F"/>
                          </a:solidFill>
                          <a:latin typeface="News Cycle"/>
                          <a:ea typeface="News Cycle"/>
                          <a:cs typeface="News Cycle"/>
                          <a:sym typeface="News Cycle"/>
                        </a:rPr>
                        <a:t>131'</a:t>
                      </a:r>
                      <a:endParaRPr sz="1200">
                        <a:solidFill>
                          <a:srgbClr val="1F1F1F"/>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1F1F1F"/>
                          </a:solidFill>
                          <a:latin typeface="News Cycle"/>
                          <a:ea typeface="News Cycle"/>
                          <a:cs typeface="News Cycle"/>
                          <a:sym typeface="News Cycle"/>
                        </a:rPr>
                        <a:t>9"</a:t>
                      </a:r>
                      <a:endParaRPr sz="1200">
                        <a:solidFill>
                          <a:srgbClr val="1F1F1F"/>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1F1F1F"/>
                          </a:solidFill>
                          <a:latin typeface="News Cycle"/>
                          <a:ea typeface="News Cycle"/>
                          <a:cs typeface="News Cycle"/>
                          <a:sym typeface="News Cycle"/>
                        </a:rPr>
                        <a:t>1986</a:t>
                      </a:r>
                      <a:endParaRPr sz="1200">
                        <a:solidFill>
                          <a:srgbClr val="1F1F1F"/>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solidFill>
                            <a:srgbClr val="1F1F1F"/>
                          </a:solidFill>
                          <a:latin typeface="News Cycle"/>
                          <a:ea typeface="News Cycle"/>
                          <a:cs typeface="News Cycle"/>
                          <a:sym typeface="News Cycle"/>
                        </a:rPr>
                        <a:t>7</a:t>
                      </a:r>
                      <a:endParaRPr sz="1200">
                        <a:solidFill>
                          <a:srgbClr val="1F1F1F"/>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1F1F1F"/>
                          </a:solidFill>
                          <a:latin typeface="News Cycle"/>
                          <a:ea typeface="News Cycle"/>
                          <a:cs typeface="News Cycle"/>
                          <a:sym typeface="News Cycle"/>
                        </a:rPr>
                        <a:t>BRENDA KONFRST</a:t>
                      </a:r>
                      <a:endParaRPr sz="1200">
                        <a:solidFill>
                          <a:srgbClr val="1F1F1F"/>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1F1F1F"/>
                          </a:solidFill>
                          <a:latin typeface="News Cycle"/>
                          <a:ea typeface="News Cycle"/>
                          <a:cs typeface="News Cycle"/>
                          <a:sym typeface="News Cycle"/>
                        </a:rPr>
                        <a:t>131'</a:t>
                      </a:r>
                      <a:endParaRPr sz="1200">
                        <a:solidFill>
                          <a:srgbClr val="1F1F1F"/>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1F1F1F"/>
                          </a:solidFill>
                          <a:latin typeface="News Cycle"/>
                          <a:ea typeface="News Cycle"/>
                          <a:cs typeface="News Cycle"/>
                          <a:sym typeface="News Cycle"/>
                        </a:rPr>
                        <a:t>2"</a:t>
                      </a:r>
                      <a:endParaRPr sz="1200">
                        <a:solidFill>
                          <a:srgbClr val="1F1F1F"/>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1F1F1F"/>
                          </a:solidFill>
                          <a:latin typeface="News Cycle"/>
                          <a:ea typeface="News Cycle"/>
                          <a:cs typeface="News Cycle"/>
                          <a:sym typeface="News Cycle"/>
                        </a:rPr>
                        <a:t>1986</a:t>
                      </a:r>
                      <a:endParaRPr sz="1200">
                        <a:solidFill>
                          <a:srgbClr val="1F1F1F"/>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solidFill>
                            <a:srgbClr val="1F1F1F"/>
                          </a:solidFill>
                          <a:latin typeface="News Cycle"/>
                          <a:ea typeface="News Cycle"/>
                          <a:cs typeface="News Cycle"/>
                          <a:sym typeface="News Cycle"/>
                        </a:rPr>
                        <a:t>8</a:t>
                      </a:r>
                      <a:endParaRPr sz="1200">
                        <a:solidFill>
                          <a:srgbClr val="1F1F1F"/>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1F1F1F"/>
                          </a:solidFill>
                          <a:latin typeface="News Cycle"/>
                          <a:ea typeface="News Cycle"/>
                          <a:cs typeface="News Cycle"/>
                          <a:sym typeface="News Cycle"/>
                        </a:rPr>
                        <a:t>BRENDA KONFRST</a:t>
                      </a:r>
                      <a:endParaRPr sz="1200">
                        <a:solidFill>
                          <a:srgbClr val="1F1F1F"/>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1F1F1F"/>
                          </a:solidFill>
                          <a:latin typeface="News Cycle"/>
                          <a:ea typeface="News Cycle"/>
                          <a:cs typeface="News Cycle"/>
                          <a:sym typeface="News Cycle"/>
                        </a:rPr>
                        <a:t>130'</a:t>
                      </a:r>
                      <a:endParaRPr sz="1200">
                        <a:solidFill>
                          <a:srgbClr val="1F1F1F"/>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1F1F1F"/>
                          </a:solidFill>
                          <a:latin typeface="News Cycle"/>
                          <a:ea typeface="News Cycle"/>
                          <a:cs typeface="News Cycle"/>
                          <a:sym typeface="News Cycle"/>
                        </a:rPr>
                        <a:t>2"</a:t>
                      </a:r>
                      <a:endParaRPr sz="1200">
                        <a:solidFill>
                          <a:srgbClr val="1F1F1F"/>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1F1F1F"/>
                          </a:solidFill>
                          <a:latin typeface="News Cycle"/>
                          <a:ea typeface="News Cycle"/>
                          <a:cs typeface="News Cycle"/>
                          <a:sym typeface="News Cycle"/>
                        </a:rPr>
                        <a:t>1986</a:t>
                      </a:r>
                      <a:endParaRPr sz="1200">
                        <a:solidFill>
                          <a:srgbClr val="1F1F1F"/>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solidFill>
                            <a:srgbClr val="1F1F1F"/>
                          </a:solidFill>
                          <a:latin typeface="News Cycle"/>
                          <a:ea typeface="News Cycle"/>
                          <a:cs typeface="News Cycle"/>
                          <a:sym typeface="News Cycle"/>
                        </a:rPr>
                        <a:t>8</a:t>
                      </a:r>
                      <a:endParaRPr sz="1200">
                        <a:solidFill>
                          <a:srgbClr val="1F1F1F"/>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1F1F1F"/>
                          </a:solidFill>
                          <a:latin typeface="News Cycle"/>
                          <a:ea typeface="News Cycle"/>
                          <a:cs typeface="News Cycle"/>
                          <a:sym typeface="News Cycle"/>
                        </a:rPr>
                        <a:t>BRENDA KONFRST</a:t>
                      </a:r>
                      <a:endParaRPr sz="1200">
                        <a:solidFill>
                          <a:srgbClr val="1F1F1F"/>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1F1F1F"/>
                          </a:solidFill>
                          <a:latin typeface="News Cycle"/>
                          <a:ea typeface="News Cycle"/>
                          <a:cs typeface="News Cycle"/>
                          <a:sym typeface="News Cycle"/>
                        </a:rPr>
                        <a:t>130'</a:t>
                      </a:r>
                      <a:endParaRPr sz="1200">
                        <a:solidFill>
                          <a:srgbClr val="1F1F1F"/>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1F1F1F"/>
                          </a:solidFill>
                          <a:latin typeface="News Cycle"/>
                          <a:ea typeface="News Cycle"/>
                          <a:cs typeface="News Cycle"/>
                          <a:sym typeface="News Cycle"/>
                        </a:rPr>
                        <a:t>1986</a:t>
                      </a:r>
                      <a:endParaRPr sz="1200">
                        <a:solidFill>
                          <a:srgbClr val="1F1F1F"/>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solidFill>
                            <a:srgbClr val="1F1F1F"/>
                          </a:solidFill>
                          <a:latin typeface="News Cycle"/>
                          <a:ea typeface="News Cycle"/>
                          <a:cs typeface="News Cycle"/>
                          <a:sym typeface="News Cycle"/>
                        </a:rPr>
                        <a:t>10</a:t>
                      </a:r>
                      <a:endParaRPr sz="1200">
                        <a:solidFill>
                          <a:srgbClr val="1F1F1F"/>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1F1F1F"/>
                          </a:solidFill>
                          <a:latin typeface="News Cycle"/>
                          <a:ea typeface="News Cycle"/>
                          <a:cs typeface="News Cycle"/>
                          <a:sym typeface="News Cycle"/>
                        </a:rPr>
                        <a:t>CHRISSY WRAY</a:t>
                      </a:r>
                      <a:endParaRPr sz="1200">
                        <a:solidFill>
                          <a:srgbClr val="1F1F1F"/>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1F1F1F"/>
                          </a:solidFill>
                          <a:latin typeface="News Cycle"/>
                          <a:ea typeface="News Cycle"/>
                          <a:cs typeface="News Cycle"/>
                          <a:sym typeface="News Cycle"/>
                        </a:rPr>
                        <a:t>130'</a:t>
                      </a:r>
                      <a:endParaRPr sz="1200">
                        <a:solidFill>
                          <a:srgbClr val="1F1F1F"/>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1F1F1F"/>
                          </a:solidFill>
                          <a:latin typeface="News Cycle"/>
                          <a:ea typeface="News Cycle"/>
                          <a:cs typeface="News Cycle"/>
                          <a:sym typeface="News Cycle"/>
                        </a:rPr>
                        <a:t>1994</a:t>
                      </a:r>
                      <a:endParaRPr sz="1200">
                        <a:solidFill>
                          <a:srgbClr val="1F1F1F"/>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11</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1F1F1F"/>
                          </a:solidFill>
                          <a:latin typeface="News Cycle"/>
                          <a:ea typeface="News Cycle"/>
                          <a:cs typeface="News Cycle"/>
                          <a:sym typeface="News Cycle"/>
                        </a:rPr>
                        <a:t>KATIE WILSON</a:t>
                      </a:r>
                      <a:endParaRPr sz="1200">
                        <a:solidFill>
                          <a:srgbClr val="1F1F1F"/>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1F1F1F"/>
                          </a:solidFill>
                          <a:latin typeface="News Cycle"/>
                          <a:ea typeface="News Cycle"/>
                          <a:cs typeface="News Cycle"/>
                          <a:sym typeface="News Cycle"/>
                        </a:rPr>
                        <a:t>129'</a:t>
                      </a:r>
                      <a:endParaRPr sz="1200">
                        <a:solidFill>
                          <a:srgbClr val="1F1F1F"/>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1F1F1F"/>
                          </a:solidFill>
                          <a:latin typeface="News Cycle"/>
                          <a:ea typeface="News Cycle"/>
                          <a:cs typeface="News Cycle"/>
                          <a:sym typeface="News Cycle"/>
                        </a:rPr>
                        <a:t>7''</a:t>
                      </a:r>
                      <a:endParaRPr sz="1200">
                        <a:solidFill>
                          <a:srgbClr val="1F1F1F"/>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1F1F1F"/>
                          </a:solidFill>
                          <a:latin typeface="News Cycle"/>
                          <a:ea typeface="News Cycle"/>
                          <a:cs typeface="News Cycle"/>
                          <a:sym typeface="News Cycle"/>
                        </a:rPr>
                        <a:t>2004</a:t>
                      </a:r>
                      <a:endParaRPr sz="1200">
                        <a:solidFill>
                          <a:srgbClr val="1F1F1F"/>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pic>
        <p:nvPicPr>
          <p:cNvPr id="110" name="Google Shape;110;p19"/>
          <p:cNvPicPr preferRelativeResize="0"/>
          <p:nvPr/>
        </p:nvPicPr>
        <p:blipFill>
          <a:blip r:embed="rId3">
            <a:alphaModFix/>
          </a:blip>
          <a:stretch>
            <a:fillRect/>
          </a:stretch>
        </p:blipFill>
        <p:spPr>
          <a:xfrm>
            <a:off x="0" y="0"/>
            <a:ext cx="7772400" cy="10058400"/>
          </a:xfrm>
          <a:prstGeom prst="rect">
            <a:avLst/>
          </a:prstGeom>
          <a:noFill/>
          <a:ln>
            <a:noFill/>
          </a:ln>
        </p:spPr>
      </p:pic>
      <p:graphicFrame>
        <p:nvGraphicFramePr>
          <p:cNvPr id="111" name="Google Shape;111;p19"/>
          <p:cNvGraphicFramePr/>
          <p:nvPr/>
        </p:nvGraphicFramePr>
        <p:xfrm>
          <a:off x="962025" y="1022525"/>
          <a:ext cx="3000000" cy="3000000"/>
        </p:xfrm>
        <a:graphic>
          <a:graphicData uri="http://schemas.openxmlformats.org/drawingml/2006/table">
            <a:tbl>
              <a:tblPr>
                <a:noFill/>
                <a:tableStyleId>{AD2DA2E7-C5AB-4C33-9A89-B8772F2D8CE4}</a:tableStyleId>
              </a:tblPr>
              <a:tblGrid>
                <a:gridCol w="447675"/>
                <a:gridCol w="1590675"/>
                <a:gridCol w="952500"/>
                <a:gridCol w="952500"/>
                <a:gridCol w="952500"/>
                <a:gridCol w="952500"/>
              </a:tblGrid>
              <a:tr h="200025">
                <a:tc gridSpan="6">
                  <a:txBody>
                    <a:bodyPr/>
                    <a:lstStyle/>
                    <a:p>
                      <a:pPr indent="0" lvl="0" marL="0" rtl="0" algn="ctr">
                        <a:lnSpc>
                          <a:spcPct val="115000"/>
                        </a:lnSpc>
                        <a:spcBef>
                          <a:spcPts val="0"/>
                        </a:spcBef>
                        <a:spcAft>
                          <a:spcPts val="0"/>
                        </a:spcAft>
                        <a:buNone/>
                      </a:pPr>
                      <a:r>
                        <a:rPr b="1" lang="en" sz="1600">
                          <a:latin typeface="News Cycle"/>
                          <a:ea typeface="News Cycle"/>
                          <a:cs typeface="News Cycle"/>
                          <a:sym typeface="News Cycle"/>
                        </a:rPr>
                        <a:t>LONG JUMP</a:t>
                      </a:r>
                      <a:endParaRPr b="1" sz="16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hMerge="1"/>
                <a:tc hMerge="1"/>
                <a:tc hMerge="1"/>
                <a:tc hMerge="1"/>
                <a:tc hMerge="1"/>
              </a:tr>
              <a:tr h="200025">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LINDA</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ROWE</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16'</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11 1/2"</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1970</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SARAH</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SALERNO</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16'</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4 1/4"</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2014</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3</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KRISTI</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ZILLMER</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16'</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4"</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1999</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3</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LYDIA</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BIENLIEN</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16'</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4"</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2008</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b="1" lang="en" sz="1200">
                          <a:latin typeface="News Cycle"/>
                          <a:ea typeface="News Cycle"/>
                          <a:cs typeface="News Cycle"/>
                          <a:sym typeface="News Cycle"/>
                        </a:rPr>
                        <a:t>3</a:t>
                      </a:r>
                      <a:endParaRPr b="1"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b="1" lang="en" sz="1200">
                          <a:latin typeface="News Cycle"/>
                          <a:ea typeface="News Cycle"/>
                          <a:cs typeface="News Cycle"/>
                          <a:sym typeface="News Cycle"/>
                        </a:rPr>
                        <a:t>AUDREY</a:t>
                      </a:r>
                      <a:endParaRPr b="1"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b="1" lang="en" sz="1200">
                          <a:latin typeface="News Cycle"/>
                          <a:ea typeface="News Cycle"/>
                          <a:cs typeface="News Cycle"/>
                          <a:sym typeface="News Cycle"/>
                        </a:rPr>
                        <a:t>ARNOLD</a:t>
                      </a:r>
                      <a:endParaRPr b="1"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b="1" lang="en" sz="1200">
                          <a:latin typeface="News Cycle"/>
                          <a:ea typeface="News Cycle"/>
                          <a:cs typeface="News Cycle"/>
                          <a:sym typeface="News Cycle"/>
                        </a:rPr>
                        <a:t>16'</a:t>
                      </a:r>
                      <a:endParaRPr b="1"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b="1" lang="en" sz="1200">
                          <a:latin typeface="News Cycle"/>
                          <a:ea typeface="News Cycle"/>
                          <a:cs typeface="News Cycle"/>
                          <a:sym typeface="News Cycle"/>
                        </a:rPr>
                        <a:t>4"</a:t>
                      </a:r>
                      <a:endParaRPr b="1"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b="1" lang="en" sz="1200">
                          <a:latin typeface="News Cycle"/>
                          <a:ea typeface="News Cycle"/>
                          <a:cs typeface="News Cycle"/>
                          <a:sym typeface="News Cycle"/>
                        </a:rPr>
                        <a:t>2019</a:t>
                      </a:r>
                      <a:endParaRPr b="1"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6</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KAYCEE</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CLARK</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16'</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3.5"</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2016</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7</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MUNICA</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ARMSTRONG</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16'</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3 1/4"</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2001</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8</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SARAH</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SALERNO</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16'</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3"</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2013</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9</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SARAH</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SALERNO</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16'</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2 1/2"</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2012</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10</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LYDIA</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BIENLIEN</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16'</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1 1/2"</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2008</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11</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ABBY</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BROWN</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16'</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2011</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bl>
          </a:graphicData>
        </a:graphic>
      </p:graphicFrame>
      <p:graphicFrame>
        <p:nvGraphicFramePr>
          <p:cNvPr id="112" name="Google Shape;112;p19"/>
          <p:cNvGraphicFramePr/>
          <p:nvPr/>
        </p:nvGraphicFramePr>
        <p:xfrm>
          <a:off x="962050" y="4615600"/>
          <a:ext cx="3000000" cy="3000000"/>
        </p:xfrm>
        <a:graphic>
          <a:graphicData uri="http://schemas.openxmlformats.org/drawingml/2006/table">
            <a:tbl>
              <a:tblPr>
                <a:noFill/>
                <a:tableStyleId>{AD2DA2E7-C5AB-4C33-9A89-B8772F2D8CE4}</a:tableStyleId>
              </a:tblPr>
              <a:tblGrid>
                <a:gridCol w="534775"/>
                <a:gridCol w="1900150"/>
                <a:gridCol w="1137800"/>
                <a:gridCol w="1137800"/>
                <a:gridCol w="1137800"/>
              </a:tblGrid>
              <a:tr h="251450">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b="1" lang="en" sz="1600">
                          <a:solidFill>
                            <a:srgbClr val="212121"/>
                          </a:solidFill>
                          <a:latin typeface="News Cycle"/>
                          <a:ea typeface="News Cycle"/>
                          <a:cs typeface="News Cycle"/>
                          <a:sym typeface="News Cycle"/>
                        </a:rPr>
                        <a:t>HIGH JUMP</a:t>
                      </a:r>
                      <a:endParaRPr b="1" sz="1600">
                        <a:solidFill>
                          <a:srgbClr val="212121"/>
                        </a:solidFill>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51450">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1</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CLAIRE BRISTOW</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5'</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5"</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2006</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2</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LINDA ROWE</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5'</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4 3/4"</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1969</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3</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CLAIRE BRISTOW</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5'</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3"</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2008</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3</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CLAIRE BRISTOW</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5'</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3"</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2006</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3</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SARAH JENS</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5'</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3"</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2003</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b="1" lang="en" sz="1200">
                          <a:solidFill>
                            <a:srgbClr val="212121"/>
                          </a:solidFill>
                          <a:latin typeface="News Cycle"/>
                          <a:ea typeface="News Cycle"/>
                          <a:cs typeface="News Cycle"/>
                          <a:sym typeface="News Cycle"/>
                        </a:rPr>
                        <a:t>6</a:t>
                      </a:r>
                      <a:endParaRPr b="1"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b="1" lang="en" sz="1200">
                          <a:latin typeface="News Cycle"/>
                          <a:ea typeface="News Cycle"/>
                          <a:cs typeface="News Cycle"/>
                          <a:sym typeface="News Cycle"/>
                        </a:rPr>
                        <a:t>CORYL MATHENY</a:t>
                      </a:r>
                      <a:endParaRPr b="1"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b="1" lang="en" sz="1200">
                          <a:latin typeface="News Cycle"/>
                          <a:ea typeface="News Cycle"/>
                          <a:cs typeface="News Cycle"/>
                          <a:sym typeface="News Cycle"/>
                        </a:rPr>
                        <a:t>5'</a:t>
                      </a:r>
                      <a:endParaRPr b="1"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b="1" lang="en" sz="1200">
                          <a:latin typeface="News Cycle"/>
                          <a:ea typeface="News Cycle"/>
                          <a:cs typeface="News Cycle"/>
                          <a:sym typeface="News Cycle"/>
                        </a:rPr>
                        <a:t>2"</a:t>
                      </a:r>
                      <a:endParaRPr b="1"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b="1" lang="en" sz="1200">
                          <a:latin typeface="News Cycle"/>
                          <a:ea typeface="News Cycle"/>
                          <a:cs typeface="News Cycle"/>
                          <a:sym typeface="News Cycle"/>
                        </a:rPr>
                        <a:t>2019</a:t>
                      </a:r>
                      <a:endParaRPr b="1"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b="1" lang="en" sz="1200">
                          <a:solidFill>
                            <a:srgbClr val="212121"/>
                          </a:solidFill>
                          <a:latin typeface="News Cycle"/>
                          <a:ea typeface="News Cycle"/>
                          <a:cs typeface="News Cycle"/>
                          <a:sym typeface="News Cycle"/>
                        </a:rPr>
                        <a:t>6</a:t>
                      </a:r>
                      <a:endParaRPr b="1"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b="1" lang="en" sz="1200">
                          <a:latin typeface="News Cycle"/>
                          <a:ea typeface="News Cycle"/>
                          <a:cs typeface="News Cycle"/>
                          <a:sym typeface="News Cycle"/>
                        </a:rPr>
                        <a:t>DANIELLE HARDCASTLE</a:t>
                      </a:r>
                      <a:endParaRPr b="1"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b="1" lang="en" sz="1200">
                          <a:latin typeface="News Cycle"/>
                          <a:ea typeface="News Cycle"/>
                          <a:cs typeface="News Cycle"/>
                          <a:sym typeface="News Cycle"/>
                        </a:rPr>
                        <a:t>5'</a:t>
                      </a:r>
                      <a:endParaRPr b="1"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b="1" lang="en" sz="1200">
                          <a:latin typeface="News Cycle"/>
                          <a:ea typeface="News Cycle"/>
                          <a:cs typeface="News Cycle"/>
                          <a:sym typeface="News Cycle"/>
                        </a:rPr>
                        <a:t>2"</a:t>
                      </a:r>
                      <a:endParaRPr b="1"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b="1" lang="en" sz="1200">
                          <a:latin typeface="News Cycle"/>
                          <a:ea typeface="News Cycle"/>
                          <a:cs typeface="News Cycle"/>
                          <a:sym typeface="News Cycle"/>
                        </a:rPr>
                        <a:t>2018</a:t>
                      </a:r>
                      <a:endParaRPr b="1"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6</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CLAIRE BRISTOW</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5'</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2"</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2008</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6</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CLAIRE BRISTOW</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5'</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2"</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2006</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6</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SARAH JENS</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5'</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2"</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2003</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12</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MOLLY DEAN</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5'</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2"</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2016</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12</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CLAIRE BRISTOW</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5'</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1"</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2008</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12</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CLAIRE BRISTOW</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5'</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1"</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2006</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12</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SARAH JENS</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5'</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1"</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212121"/>
                          </a:solidFill>
                          <a:latin typeface="News Cycle"/>
                          <a:ea typeface="News Cycle"/>
                          <a:cs typeface="News Cycle"/>
                          <a:sym typeface="News Cycle"/>
                        </a:rPr>
                        <a:t>2001</a:t>
                      </a:r>
                      <a:endParaRPr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b="1" lang="en" sz="1200">
                          <a:solidFill>
                            <a:srgbClr val="212121"/>
                          </a:solidFill>
                          <a:latin typeface="News Cycle"/>
                          <a:ea typeface="News Cycle"/>
                          <a:cs typeface="News Cycle"/>
                          <a:sym typeface="News Cycle"/>
                        </a:rPr>
                        <a:t>12</a:t>
                      </a:r>
                      <a:endParaRPr b="1"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b="1" lang="en" sz="1200">
                          <a:latin typeface="News Cycle"/>
                          <a:ea typeface="News Cycle"/>
                          <a:cs typeface="News Cycle"/>
                          <a:sym typeface="News Cycle"/>
                        </a:rPr>
                        <a:t>DANIELLE HARDCASTLE</a:t>
                      </a:r>
                      <a:endParaRPr b="1"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b="1" lang="en" sz="1200">
                          <a:latin typeface="News Cycle"/>
                          <a:ea typeface="News Cycle"/>
                          <a:cs typeface="News Cycle"/>
                          <a:sym typeface="News Cycle"/>
                        </a:rPr>
                        <a:t>5'</a:t>
                      </a:r>
                      <a:endParaRPr b="1"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b="1" lang="en" sz="1200">
                          <a:latin typeface="News Cycle"/>
                          <a:ea typeface="News Cycle"/>
                          <a:cs typeface="News Cycle"/>
                          <a:sym typeface="News Cycle"/>
                        </a:rPr>
                        <a:t>1"</a:t>
                      </a:r>
                      <a:endParaRPr b="1"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b="1" lang="en" sz="1200">
                          <a:latin typeface="News Cycle"/>
                          <a:ea typeface="News Cycle"/>
                          <a:cs typeface="News Cycle"/>
                          <a:sym typeface="News Cycle"/>
                        </a:rPr>
                        <a:t>2017</a:t>
                      </a:r>
                      <a:endParaRPr b="1"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b="1" lang="en" sz="1200">
                          <a:solidFill>
                            <a:srgbClr val="212121"/>
                          </a:solidFill>
                          <a:latin typeface="News Cycle"/>
                          <a:ea typeface="News Cycle"/>
                          <a:cs typeface="News Cycle"/>
                          <a:sym typeface="News Cycle"/>
                        </a:rPr>
                        <a:t>12</a:t>
                      </a:r>
                      <a:endParaRPr b="1" sz="1200">
                        <a:solidFill>
                          <a:srgbClr val="212121"/>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b="1" lang="en" sz="1200">
                          <a:latin typeface="News Cycle"/>
                          <a:ea typeface="News Cycle"/>
                          <a:cs typeface="News Cycle"/>
                          <a:sym typeface="News Cycle"/>
                        </a:rPr>
                        <a:t>LAUREN BECKER</a:t>
                      </a:r>
                      <a:endParaRPr b="1"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b="1" lang="en" sz="1200">
                          <a:latin typeface="News Cycle"/>
                          <a:ea typeface="News Cycle"/>
                          <a:cs typeface="News Cycle"/>
                          <a:sym typeface="News Cycle"/>
                        </a:rPr>
                        <a:t>5'</a:t>
                      </a:r>
                      <a:endParaRPr b="1"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b="1" lang="en" sz="1200">
                          <a:latin typeface="News Cycle"/>
                          <a:ea typeface="News Cycle"/>
                          <a:cs typeface="News Cycle"/>
                          <a:sym typeface="News Cycle"/>
                        </a:rPr>
                        <a:t>1"</a:t>
                      </a:r>
                      <a:endParaRPr b="1"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b="1" lang="en" sz="1200">
                          <a:latin typeface="News Cycle"/>
                          <a:ea typeface="News Cycle"/>
                          <a:cs typeface="News Cycle"/>
                          <a:sym typeface="News Cycle"/>
                        </a:rPr>
                        <a:t>2018</a:t>
                      </a:r>
                      <a:endParaRPr b="1"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pic>
        <p:nvPicPr>
          <p:cNvPr id="117" name="Google Shape;117;p20"/>
          <p:cNvPicPr preferRelativeResize="0"/>
          <p:nvPr/>
        </p:nvPicPr>
        <p:blipFill>
          <a:blip r:embed="rId3">
            <a:alphaModFix/>
          </a:blip>
          <a:stretch>
            <a:fillRect/>
          </a:stretch>
        </p:blipFill>
        <p:spPr>
          <a:xfrm>
            <a:off x="0" y="0"/>
            <a:ext cx="7772400" cy="10058400"/>
          </a:xfrm>
          <a:prstGeom prst="rect">
            <a:avLst/>
          </a:prstGeom>
          <a:noFill/>
          <a:ln>
            <a:noFill/>
          </a:ln>
        </p:spPr>
      </p:pic>
      <p:graphicFrame>
        <p:nvGraphicFramePr>
          <p:cNvPr id="118" name="Google Shape;118;p20"/>
          <p:cNvGraphicFramePr/>
          <p:nvPr/>
        </p:nvGraphicFramePr>
        <p:xfrm>
          <a:off x="1422025" y="1150975"/>
          <a:ext cx="3000000" cy="3000000"/>
        </p:xfrm>
        <a:graphic>
          <a:graphicData uri="http://schemas.openxmlformats.org/drawingml/2006/table">
            <a:tbl>
              <a:tblPr>
                <a:noFill/>
                <a:tableStyleId>{AD2DA2E7-C5AB-4C33-9A89-B8772F2D8CE4}</a:tableStyleId>
              </a:tblPr>
              <a:tblGrid>
                <a:gridCol w="514100"/>
                <a:gridCol w="1826700"/>
                <a:gridCol w="1093825"/>
                <a:gridCol w="870300"/>
                <a:gridCol w="614850"/>
              </a:tblGrid>
              <a:tr h="200025">
                <a:tc gridSpan="5">
                  <a:txBody>
                    <a:bodyPr/>
                    <a:lstStyle/>
                    <a:p>
                      <a:pPr indent="0" lvl="0" marL="0" rtl="0" algn="ctr">
                        <a:lnSpc>
                          <a:spcPct val="115000"/>
                        </a:lnSpc>
                        <a:spcBef>
                          <a:spcPts val="0"/>
                        </a:spcBef>
                        <a:spcAft>
                          <a:spcPts val="0"/>
                        </a:spcAft>
                        <a:buNone/>
                      </a:pPr>
                      <a:r>
                        <a:rPr b="1" lang="en" sz="1600">
                          <a:solidFill>
                            <a:srgbClr val="1C1C1C"/>
                          </a:solidFill>
                          <a:latin typeface="News Cycle"/>
                          <a:ea typeface="News Cycle"/>
                          <a:cs typeface="News Cycle"/>
                          <a:sym typeface="News Cycle"/>
                        </a:rPr>
                        <a:t>3000 METER RUN</a:t>
                      </a:r>
                      <a:endParaRPr b="1" sz="1600">
                        <a:solidFill>
                          <a:srgbClr val="1C1C1C"/>
                        </a:solidFill>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hMerge="1"/>
                <a:tc hMerge="1"/>
                <a:tc hMerge="1"/>
                <a:tc hMerge="1"/>
              </a:tr>
              <a:tr h="251450">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b="1" lang="en" sz="1200">
                          <a:latin typeface="News Cycle"/>
                          <a:ea typeface="News Cycle"/>
                          <a:cs typeface="News Cycle"/>
                          <a:sym typeface="News Cycle"/>
                        </a:rPr>
                        <a:t>1</a:t>
                      </a:r>
                      <a:endParaRPr b="1"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b="1" lang="en" sz="1200">
                          <a:latin typeface="News Cycle"/>
                          <a:ea typeface="News Cycle"/>
                          <a:cs typeface="News Cycle"/>
                          <a:sym typeface="News Cycle"/>
                        </a:rPr>
                        <a:t>JANETTE</a:t>
                      </a:r>
                      <a:endParaRPr b="1"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b="1" lang="en" sz="1200">
                          <a:latin typeface="News Cycle"/>
                          <a:ea typeface="News Cycle"/>
                          <a:cs typeface="News Cycle"/>
                          <a:sym typeface="News Cycle"/>
                        </a:rPr>
                        <a:t>SCHRAFT</a:t>
                      </a:r>
                      <a:endParaRPr b="1"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b="1" lang="en" sz="1200">
                          <a:latin typeface="News Cycle"/>
                          <a:ea typeface="News Cycle"/>
                          <a:cs typeface="News Cycle"/>
                          <a:sym typeface="News Cycle"/>
                        </a:rPr>
                        <a:t>10:09.25</a:t>
                      </a:r>
                      <a:endParaRPr b="1"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b="1" lang="en" sz="1200">
                          <a:latin typeface="News Cycle"/>
                          <a:ea typeface="News Cycle"/>
                          <a:cs typeface="News Cycle"/>
                          <a:sym typeface="News Cycle"/>
                        </a:rPr>
                        <a:t>2019</a:t>
                      </a:r>
                      <a:endParaRPr b="1"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b="1" lang="en" sz="1200">
                          <a:solidFill>
                            <a:srgbClr val="1C1C1C"/>
                          </a:solidFill>
                          <a:latin typeface="News Cycle"/>
                          <a:ea typeface="News Cycle"/>
                          <a:cs typeface="News Cycle"/>
                          <a:sym typeface="News Cycle"/>
                        </a:rPr>
                        <a:t>2</a:t>
                      </a:r>
                      <a:endParaRPr b="1" sz="1200">
                        <a:solidFill>
                          <a:srgbClr val="1C1C1C"/>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b="1" lang="en" sz="1200">
                          <a:latin typeface="News Cycle"/>
                          <a:ea typeface="News Cycle"/>
                          <a:cs typeface="News Cycle"/>
                          <a:sym typeface="News Cycle"/>
                        </a:rPr>
                        <a:t>EMMA</a:t>
                      </a:r>
                      <a:endParaRPr b="1"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b="1" lang="en" sz="1200">
                          <a:latin typeface="News Cycle"/>
                          <a:ea typeface="News Cycle"/>
                          <a:cs typeface="News Cycle"/>
                          <a:sym typeface="News Cycle"/>
                        </a:rPr>
                        <a:t>HUGHES</a:t>
                      </a:r>
                      <a:endParaRPr b="1"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b="1" lang="en" sz="1200">
                          <a:latin typeface="News Cycle"/>
                          <a:ea typeface="News Cycle"/>
                          <a:cs typeface="News Cycle"/>
                          <a:sym typeface="News Cycle"/>
                        </a:rPr>
                        <a:t>10:56.49</a:t>
                      </a:r>
                      <a:endParaRPr b="1"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b="1" lang="en" sz="1200">
                          <a:latin typeface="News Cycle"/>
                          <a:ea typeface="News Cycle"/>
                          <a:cs typeface="News Cycle"/>
                          <a:sym typeface="News Cycle"/>
                        </a:rPr>
                        <a:t>2018</a:t>
                      </a:r>
                      <a:endParaRPr b="1"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b="1" lang="en" sz="1200">
                          <a:solidFill>
                            <a:srgbClr val="1C1C1C"/>
                          </a:solidFill>
                          <a:latin typeface="News Cycle"/>
                          <a:ea typeface="News Cycle"/>
                          <a:cs typeface="News Cycle"/>
                          <a:sym typeface="News Cycle"/>
                        </a:rPr>
                        <a:t>3</a:t>
                      </a:r>
                      <a:endParaRPr b="1" sz="1200">
                        <a:solidFill>
                          <a:srgbClr val="1C1C1C"/>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b="1" lang="en" sz="1200">
                          <a:latin typeface="News Cycle"/>
                          <a:ea typeface="News Cycle"/>
                          <a:cs typeface="News Cycle"/>
                          <a:sym typeface="News Cycle"/>
                        </a:rPr>
                        <a:t>ERIN</a:t>
                      </a:r>
                      <a:endParaRPr b="1"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b="1" lang="en" sz="1200">
                          <a:latin typeface="News Cycle"/>
                          <a:ea typeface="News Cycle"/>
                          <a:cs typeface="News Cycle"/>
                          <a:sym typeface="News Cycle"/>
                        </a:rPr>
                        <a:t>SCHULTZ</a:t>
                      </a:r>
                      <a:endParaRPr b="1"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b="1" lang="en" sz="1200">
                          <a:latin typeface="News Cycle"/>
                          <a:ea typeface="News Cycle"/>
                          <a:cs typeface="News Cycle"/>
                          <a:sym typeface="News Cycle"/>
                        </a:rPr>
                        <a:t>11:17.71</a:t>
                      </a:r>
                      <a:endParaRPr b="1"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b="1" lang="en" sz="1200">
                          <a:latin typeface="News Cycle"/>
                          <a:ea typeface="News Cycle"/>
                          <a:cs typeface="News Cycle"/>
                          <a:sym typeface="News Cycle"/>
                        </a:rPr>
                        <a:t>2019</a:t>
                      </a:r>
                      <a:endParaRPr b="1"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solidFill>
                            <a:srgbClr val="1C1C1C"/>
                          </a:solidFill>
                          <a:latin typeface="News Cycle"/>
                          <a:ea typeface="News Cycle"/>
                          <a:cs typeface="News Cycle"/>
                          <a:sym typeface="News Cycle"/>
                        </a:rPr>
                        <a:t>4</a:t>
                      </a:r>
                      <a:endParaRPr sz="1200">
                        <a:solidFill>
                          <a:srgbClr val="1C1C1C"/>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AUBREY</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MCINTYRE</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11:27.26</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2016</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solidFill>
                            <a:srgbClr val="1C1C1C"/>
                          </a:solidFill>
                          <a:latin typeface="News Cycle"/>
                          <a:ea typeface="News Cycle"/>
                          <a:cs typeface="News Cycle"/>
                          <a:sym typeface="News Cycle"/>
                        </a:rPr>
                        <a:t>5</a:t>
                      </a:r>
                      <a:endParaRPr sz="1200">
                        <a:solidFill>
                          <a:srgbClr val="1C1C1C"/>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1C1C1C"/>
                          </a:solidFill>
                          <a:latin typeface="News Cycle"/>
                          <a:ea typeface="News Cycle"/>
                          <a:cs typeface="News Cycle"/>
                          <a:sym typeface="News Cycle"/>
                        </a:rPr>
                        <a:t>BRENDA</a:t>
                      </a:r>
                      <a:endParaRPr sz="1200">
                        <a:solidFill>
                          <a:srgbClr val="1C1C1C"/>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1C1C1C"/>
                          </a:solidFill>
                          <a:latin typeface="News Cycle"/>
                          <a:ea typeface="News Cycle"/>
                          <a:cs typeface="News Cycle"/>
                          <a:sym typeface="News Cycle"/>
                        </a:rPr>
                        <a:t>PAVELKA</a:t>
                      </a:r>
                      <a:endParaRPr sz="1200">
                        <a:solidFill>
                          <a:srgbClr val="1C1C1C"/>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1C1C1C"/>
                          </a:solidFill>
                          <a:latin typeface="News Cycle"/>
                          <a:ea typeface="News Cycle"/>
                          <a:cs typeface="News Cycle"/>
                          <a:sym typeface="News Cycle"/>
                        </a:rPr>
                        <a:t>11:35.18</a:t>
                      </a:r>
                      <a:endParaRPr sz="1200">
                        <a:solidFill>
                          <a:srgbClr val="1C1C1C"/>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1C1C1C"/>
                          </a:solidFill>
                          <a:latin typeface="News Cycle"/>
                          <a:ea typeface="News Cycle"/>
                          <a:cs typeface="News Cycle"/>
                          <a:sym typeface="News Cycle"/>
                        </a:rPr>
                        <a:t>2002</a:t>
                      </a:r>
                      <a:endParaRPr sz="1200">
                        <a:solidFill>
                          <a:srgbClr val="1C1C1C"/>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solidFill>
                            <a:srgbClr val="1C1C1C"/>
                          </a:solidFill>
                          <a:latin typeface="News Cycle"/>
                          <a:ea typeface="News Cycle"/>
                          <a:cs typeface="News Cycle"/>
                          <a:sym typeface="News Cycle"/>
                        </a:rPr>
                        <a:t>6</a:t>
                      </a:r>
                      <a:endParaRPr sz="1200">
                        <a:solidFill>
                          <a:srgbClr val="1C1C1C"/>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1C1C1C"/>
                          </a:solidFill>
                          <a:latin typeface="News Cycle"/>
                          <a:ea typeface="News Cycle"/>
                          <a:cs typeface="News Cycle"/>
                          <a:sym typeface="News Cycle"/>
                        </a:rPr>
                        <a:t>CARLIE</a:t>
                      </a:r>
                      <a:endParaRPr sz="1200">
                        <a:solidFill>
                          <a:srgbClr val="1C1C1C"/>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1C1C1C"/>
                          </a:solidFill>
                          <a:latin typeface="News Cycle"/>
                          <a:ea typeface="News Cycle"/>
                          <a:cs typeface="News Cycle"/>
                          <a:sym typeface="News Cycle"/>
                        </a:rPr>
                        <a:t>COOPER</a:t>
                      </a:r>
                      <a:endParaRPr sz="1200">
                        <a:solidFill>
                          <a:srgbClr val="1C1C1C"/>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1C1C1C"/>
                          </a:solidFill>
                          <a:latin typeface="News Cycle"/>
                          <a:ea typeface="News Cycle"/>
                          <a:cs typeface="News Cycle"/>
                          <a:sym typeface="News Cycle"/>
                        </a:rPr>
                        <a:t>11:38.37</a:t>
                      </a:r>
                      <a:endParaRPr sz="1200">
                        <a:solidFill>
                          <a:srgbClr val="1C1C1C"/>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1C1C1C"/>
                          </a:solidFill>
                          <a:latin typeface="News Cycle"/>
                          <a:ea typeface="News Cycle"/>
                          <a:cs typeface="News Cycle"/>
                          <a:sym typeface="News Cycle"/>
                        </a:rPr>
                        <a:t>2011</a:t>
                      </a:r>
                      <a:endParaRPr sz="1200">
                        <a:solidFill>
                          <a:srgbClr val="1C1C1C"/>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solidFill>
                            <a:srgbClr val="1C1C1C"/>
                          </a:solidFill>
                          <a:latin typeface="News Cycle"/>
                          <a:ea typeface="News Cycle"/>
                          <a:cs typeface="News Cycle"/>
                          <a:sym typeface="News Cycle"/>
                        </a:rPr>
                        <a:t>7</a:t>
                      </a:r>
                      <a:endParaRPr sz="1200">
                        <a:solidFill>
                          <a:srgbClr val="1C1C1C"/>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1C1C1C"/>
                          </a:solidFill>
                          <a:latin typeface="News Cycle"/>
                          <a:ea typeface="News Cycle"/>
                          <a:cs typeface="News Cycle"/>
                          <a:sym typeface="News Cycle"/>
                        </a:rPr>
                        <a:t>BRENDA</a:t>
                      </a:r>
                      <a:endParaRPr sz="1200">
                        <a:solidFill>
                          <a:srgbClr val="1C1C1C"/>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1C1C1C"/>
                          </a:solidFill>
                          <a:latin typeface="News Cycle"/>
                          <a:ea typeface="News Cycle"/>
                          <a:cs typeface="News Cycle"/>
                          <a:sym typeface="News Cycle"/>
                        </a:rPr>
                        <a:t>PAVELKA</a:t>
                      </a:r>
                      <a:endParaRPr sz="1200">
                        <a:solidFill>
                          <a:srgbClr val="1C1C1C"/>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1C1C1C"/>
                          </a:solidFill>
                          <a:latin typeface="News Cycle"/>
                          <a:ea typeface="News Cycle"/>
                          <a:cs typeface="News Cycle"/>
                          <a:sym typeface="News Cycle"/>
                        </a:rPr>
                        <a:t>11:39.89</a:t>
                      </a:r>
                      <a:endParaRPr sz="1200">
                        <a:solidFill>
                          <a:srgbClr val="1C1C1C"/>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1C1C1C"/>
                          </a:solidFill>
                          <a:latin typeface="News Cycle"/>
                          <a:ea typeface="News Cycle"/>
                          <a:cs typeface="News Cycle"/>
                          <a:sym typeface="News Cycle"/>
                        </a:rPr>
                        <a:t>2002</a:t>
                      </a:r>
                      <a:endParaRPr sz="1200">
                        <a:solidFill>
                          <a:srgbClr val="1C1C1C"/>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solidFill>
                            <a:srgbClr val="1C1C1C"/>
                          </a:solidFill>
                          <a:latin typeface="News Cycle"/>
                          <a:ea typeface="News Cycle"/>
                          <a:cs typeface="News Cycle"/>
                          <a:sym typeface="News Cycle"/>
                        </a:rPr>
                        <a:t>8</a:t>
                      </a:r>
                      <a:endParaRPr sz="1200">
                        <a:solidFill>
                          <a:srgbClr val="1C1C1C"/>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1C1C1C"/>
                          </a:solidFill>
                          <a:latin typeface="News Cycle"/>
                          <a:ea typeface="News Cycle"/>
                          <a:cs typeface="News Cycle"/>
                          <a:sym typeface="News Cycle"/>
                        </a:rPr>
                        <a:t>JORDAN</a:t>
                      </a:r>
                      <a:endParaRPr sz="1200">
                        <a:solidFill>
                          <a:srgbClr val="1C1C1C"/>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1C1C1C"/>
                          </a:solidFill>
                          <a:latin typeface="News Cycle"/>
                          <a:ea typeface="News Cycle"/>
                          <a:cs typeface="News Cycle"/>
                          <a:sym typeface="News Cycle"/>
                        </a:rPr>
                        <a:t>WILLIAMS</a:t>
                      </a:r>
                      <a:endParaRPr sz="1200">
                        <a:solidFill>
                          <a:srgbClr val="1C1C1C"/>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1C1C1C"/>
                          </a:solidFill>
                          <a:latin typeface="News Cycle"/>
                          <a:ea typeface="News Cycle"/>
                          <a:cs typeface="News Cycle"/>
                          <a:sym typeface="News Cycle"/>
                        </a:rPr>
                        <a:t>11:41.48</a:t>
                      </a:r>
                      <a:endParaRPr sz="1200">
                        <a:solidFill>
                          <a:srgbClr val="1C1C1C"/>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1C1C1C"/>
                          </a:solidFill>
                          <a:latin typeface="News Cycle"/>
                          <a:ea typeface="News Cycle"/>
                          <a:cs typeface="News Cycle"/>
                          <a:sym typeface="News Cycle"/>
                        </a:rPr>
                        <a:t>2005</a:t>
                      </a:r>
                      <a:endParaRPr sz="1200">
                        <a:solidFill>
                          <a:srgbClr val="1C1C1C"/>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solidFill>
                            <a:srgbClr val="1C1C1C"/>
                          </a:solidFill>
                          <a:latin typeface="News Cycle"/>
                          <a:ea typeface="News Cycle"/>
                          <a:cs typeface="News Cycle"/>
                          <a:sym typeface="News Cycle"/>
                        </a:rPr>
                        <a:t>9</a:t>
                      </a:r>
                      <a:endParaRPr sz="1200">
                        <a:solidFill>
                          <a:srgbClr val="1C1C1C"/>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ALIX</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CAUSSE</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1C1C1C"/>
                          </a:solidFill>
                          <a:latin typeface="News Cycle"/>
                          <a:ea typeface="News Cycle"/>
                          <a:cs typeface="News Cycle"/>
                          <a:sym typeface="News Cycle"/>
                        </a:rPr>
                        <a:t>11:42.43</a:t>
                      </a:r>
                      <a:endParaRPr sz="1200">
                        <a:solidFill>
                          <a:srgbClr val="1C1C1C"/>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1C1C1C"/>
                          </a:solidFill>
                          <a:latin typeface="News Cycle"/>
                          <a:ea typeface="News Cycle"/>
                          <a:cs typeface="News Cycle"/>
                          <a:sym typeface="News Cycle"/>
                        </a:rPr>
                        <a:t>2001</a:t>
                      </a:r>
                      <a:endParaRPr sz="1200">
                        <a:solidFill>
                          <a:srgbClr val="1C1C1C"/>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10</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JENNY</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O'GRADY</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1C1C1C"/>
                          </a:solidFill>
                          <a:latin typeface="News Cycle"/>
                          <a:ea typeface="News Cycle"/>
                          <a:cs typeface="News Cycle"/>
                          <a:sym typeface="News Cycle"/>
                        </a:rPr>
                        <a:t>11:43.16</a:t>
                      </a:r>
                      <a:endParaRPr sz="1200">
                        <a:solidFill>
                          <a:srgbClr val="1C1C1C"/>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1C1C1C"/>
                          </a:solidFill>
                          <a:latin typeface="News Cycle"/>
                          <a:ea typeface="News Cycle"/>
                          <a:cs typeface="News Cycle"/>
                          <a:sym typeface="News Cycle"/>
                        </a:rPr>
                        <a:t>1987</a:t>
                      </a:r>
                      <a:endParaRPr sz="1200">
                        <a:solidFill>
                          <a:srgbClr val="1C1C1C"/>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11</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MEGAN</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MCKERN</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1C1C1C"/>
                          </a:solidFill>
                          <a:latin typeface="News Cycle"/>
                          <a:ea typeface="News Cycle"/>
                          <a:cs typeface="News Cycle"/>
                          <a:sym typeface="News Cycle"/>
                        </a:rPr>
                        <a:t>11:43.79</a:t>
                      </a:r>
                      <a:endParaRPr sz="1200">
                        <a:solidFill>
                          <a:srgbClr val="1C1C1C"/>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1C1C1C"/>
                          </a:solidFill>
                          <a:latin typeface="News Cycle"/>
                          <a:ea typeface="News Cycle"/>
                          <a:cs typeface="News Cycle"/>
                          <a:sym typeface="News Cycle"/>
                        </a:rPr>
                        <a:t>2010</a:t>
                      </a:r>
                      <a:endParaRPr sz="1200">
                        <a:solidFill>
                          <a:srgbClr val="1C1C1C"/>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12</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BRENDA</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PAVELKA</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1C1C1C"/>
                          </a:solidFill>
                          <a:latin typeface="News Cycle"/>
                          <a:ea typeface="News Cycle"/>
                          <a:cs typeface="News Cycle"/>
                          <a:sym typeface="News Cycle"/>
                        </a:rPr>
                        <a:t>11:46.13</a:t>
                      </a:r>
                      <a:endParaRPr sz="1200">
                        <a:solidFill>
                          <a:srgbClr val="1C1C1C"/>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solidFill>
                            <a:srgbClr val="1C1C1C"/>
                          </a:solidFill>
                          <a:latin typeface="News Cycle"/>
                          <a:ea typeface="News Cycle"/>
                          <a:cs typeface="News Cycle"/>
                          <a:sym typeface="News Cycle"/>
                        </a:rPr>
                        <a:t>2002</a:t>
                      </a:r>
                      <a:endParaRPr sz="1200">
                        <a:solidFill>
                          <a:srgbClr val="1C1C1C"/>
                        </a:solidFill>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bl>
          </a:graphicData>
        </a:graphic>
      </p:graphicFrame>
      <p:sp>
        <p:nvSpPr>
          <p:cNvPr id="119" name="Google Shape;119;p20"/>
          <p:cNvSpPr txBox="1"/>
          <p:nvPr/>
        </p:nvSpPr>
        <p:spPr>
          <a:xfrm>
            <a:off x="4189825" y="9060750"/>
            <a:ext cx="3001500" cy="351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200">
                <a:solidFill>
                  <a:schemeClr val="dk1"/>
                </a:solidFill>
                <a:latin typeface="Shadows Into Light Two"/>
                <a:ea typeface="Shadows Into Light Two"/>
                <a:cs typeface="Shadows Into Light Two"/>
                <a:sym typeface="Shadows Into Light Two"/>
              </a:rPr>
              <a:t>*All times hand held or converted to handheld.</a:t>
            </a:r>
            <a:endParaRPr sz="1200">
              <a:solidFill>
                <a:schemeClr val="dk1"/>
              </a:solidFill>
              <a:latin typeface="Shadows Into Light Two"/>
              <a:ea typeface="Shadows Into Light Two"/>
              <a:cs typeface="Shadows Into Light Two"/>
              <a:sym typeface="Shadows Into Light Two"/>
            </a:endParaRPr>
          </a:p>
        </p:txBody>
      </p:sp>
      <p:graphicFrame>
        <p:nvGraphicFramePr>
          <p:cNvPr id="120" name="Google Shape;120;p20"/>
          <p:cNvGraphicFramePr/>
          <p:nvPr/>
        </p:nvGraphicFramePr>
        <p:xfrm>
          <a:off x="1433988" y="5244925"/>
          <a:ext cx="3000000" cy="3000000"/>
        </p:xfrm>
        <a:graphic>
          <a:graphicData uri="http://schemas.openxmlformats.org/drawingml/2006/table">
            <a:tbl>
              <a:tblPr>
                <a:noFill/>
                <a:tableStyleId>{AD2DA2E7-C5AB-4C33-9A89-B8772F2D8CE4}</a:tableStyleId>
              </a:tblPr>
              <a:tblGrid>
                <a:gridCol w="447675"/>
                <a:gridCol w="1590675"/>
                <a:gridCol w="952500"/>
                <a:gridCol w="952500"/>
                <a:gridCol w="952500"/>
              </a:tblGrid>
              <a:tr h="200025">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b="1" lang="en" sz="1600">
                          <a:latin typeface="News Cycle"/>
                          <a:ea typeface="News Cycle"/>
                          <a:cs typeface="News Cycle"/>
                          <a:sym typeface="News Cycle"/>
                        </a:rPr>
                        <a:t>1500 RUN</a:t>
                      </a:r>
                      <a:endParaRPr b="1" sz="16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b="1" lang="en" sz="1200">
                          <a:latin typeface="News Cycle"/>
                          <a:ea typeface="News Cycle"/>
                          <a:cs typeface="News Cycle"/>
                          <a:sym typeface="News Cycle"/>
                        </a:rPr>
                        <a:t>JANETTE SCHRAFT</a:t>
                      </a:r>
                      <a:endParaRPr b="1"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b="1" lang="en" sz="1200">
                          <a:latin typeface="News Cycle"/>
                          <a:ea typeface="News Cycle"/>
                          <a:cs typeface="News Cycle"/>
                          <a:sym typeface="News Cycle"/>
                        </a:rPr>
                        <a:t>4:41.29</a:t>
                      </a:r>
                      <a:endParaRPr b="1"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b="1" lang="en" sz="1200">
                          <a:latin typeface="News Cycle"/>
                          <a:ea typeface="News Cycle"/>
                          <a:cs typeface="News Cycle"/>
                          <a:sym typeface="News Cycle"/>
                        </a:rPr>
                        <a:t>2019</a:t>
                      </a:r>
                      <a:endParaRPr b="1"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b="1" lang="en" sz="1200">
                          <a:latin typeface="News Cycle"/>
                          <a:ea typeface="News Cycle"/>
                          <a:cs typeface="News Cycle"/>
                          <a:sym typeface="News Cycle"/>
                        </a:rPr>
                        <a:t>EMMA HUGHES</a:t>
                      </a:r>
                      <a:endParaRPr b="1"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b="1" lang="en" sz="1200">
                          <a:latin typeface="News Cycle"/>
                          <a:ea typeface="News Cycle"/>
                          <a:cs typeface="News Cycle"/>
                          <a:sym typeface="News Cycle"/>
                        </a:rPr>
                        <a:t>5:00.35</a:t>
                      </a:r>
                      <a:endParaRPr b="1"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b="1" lang="en" sz="1200">
                          <a:latin typeface="News Cycle"/>
                          <a:ea typeface="News Cycle"/>
                          <a:cs typeface="News Cycle"/>
                          <a:sym typeface="News Cycle"/>
                        </a:rPr>
                        <a:t>2018</a:t>
                      </a:r>
                      <a:endParaRPr b="1"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solidFill>
                            <a:srgbClr val="232324"/>
                          </a:solidFill>
                          <a:latin typeface="News Cycle"/>
                          <a:ea typeface="News Cycle"/>
                          <a:cs typeface="News Cycle"/>
                          <a:sym typeface="News Cycle"/>
                        </a:rPr>
                        <a:t>3</a:t>
                      </a:r>
                      <a:endParaRPr sz="1200">
                        <a:solidFill>
                          <a:srgbClr val="232324"/>
                        </a:solidFill>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CARLIE COOPER</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5:03.05</a:t>
                      </a:r>
                      <a:endParaRPr sz="1200">
                        <a:latin typeface="News Cycle"/>
                        <a:ea typeface="News Cycle"/>
                        <a:cs typeface="News Cycle"/>
                        <a:sym typeface="News Cycle"/>
                      </a:endParaRPr>
                    </a:p>
                  </a:txBody>
                  <a:tcPr marT="19050" marB="19050" marR="28575" marL="28575">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2011</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4</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KATIE LARSEN</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5:09.23</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2010</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solidFill>
                            <a:srgbClr val="232324"/>
                          </a:solidFill>
                          <a:latin typeface="News Cycle"/>
                          <a:ea typeface="News Cycle"/>
                          <a:cs typeface="News Cycle"/>
                          <a:sym typeface="News Cycle"/>
                        </a:rPr>
                        <a:t>5</a:t>
                      </a:r>
                      <a:endParaRPr sz="1200">
                        <a:solidFill>
                          <a:srgbClr val="232324"/>
                        </a:solidFill>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JORDAN WILLIAMS</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5:13.63</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2005</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6</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b="1" lang="en" sz="1200">
                          <a:latin typeface="News Cycle"/>
                          <a:ea typeface="News Cycle"/>
                          <a:cs typeface="News Cycle"/>
                          <a:sym typeface="News Cycle"/>
                        </a:rPr>
                        <a:t>EMMA HUGHES</a:t>
                      </a:r>
                      <a:endParaRPr b="1"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b="1" lang="en" sz="1200">
                          <a:latin typeface="News Cycle"/>
                          <a:ea typeface="News Cycle"/>
                          <a:cs typeface="News Cycle"/>
                          <a:sym typeface="News Cycle"/>
                        </a:rPr>
                        <a:t>5:14.03</a:t>
                      </a:r>
                      <a:endParaRPr b="1"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b="1" lang="en" sz="1200">
                          <a:latin typeface="News Cycle"/>
                          <a:ea typeface="News Cycle"/>
                          <a:cs typeface="News Cycle"/>
                          <a:sym typeface="News Cycle"/>
                        </a:rPr>
                        <a:t>2019</a:t>
                      </a:r>
                      <a:endParaRPr b="1"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solidFill>
                            <a:srgbClr val="232324"/>
                          </a:solidFill>
                          <a:latin typeface="News Cycle"/>
                          <a:ea typeface="News Cycle"/>
                          <a:cs typeface="News Cycle"/>
                          <a:sym typeface="News Cycle"/>
                        </a:rPr>
                        <a:t>7</a:t>
                      </a:r>
                      <a:endParaRPr sz="1200">
                        <a:solidFill>
                          <a:srgbClr val="232324"/>
                        </a:solidFill>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KATE KAUFMAN</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5:14.84</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2017</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solidFill>
                            <a:srgbClr val="232324"/>
                          </a:solidFill>
                          <a:latin typeface="News Cycle"/>
                          <a:ea typeface="News Cycle"/>
                          <a:cs typeface="News Cycle"/>
                          <a:sym typeface="News Cycle"/>
                        </a:rPr>
                        <a:t>8</a:t>
                      </a:r>
                      <a:endParaRPr sz="1200">
                        <a:solidFill>
                          <a:srgbClr val="232324"/>
                        </a:solidFill>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JENNY O'GRADY</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5:14.96</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1986</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solidFill>
                            <a:srgbClr val="232324"/>
                          </a:solidFill>
                          <a:latin typeface="News Cycle"/>
                          <a:ea typeface="News Cycle"/>
                          <a:cs typeface="News Cycle"/>
                          <a:sym typeface="News Cycle"/>
                        </a:rPr>
                        <a:t>9</a:t>
                      </a:r>
                      <a:endParaRPr sz="1200">
                        <a:solidFill>
                          <a:srgbClr val="232324"/>
                        </a:solidFill>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BRENDA PAVELKA</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5:16.41</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2002</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10</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MEGAN MCKERN</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5:16.91</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2010</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11</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KATE KAUFMAN</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5:17.66</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2018</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pic>
        <p:nvPicPr>
          <p:cNvPr id="125" name="Google Shape;125;p21"/>
          <p:cNvPicPr preferRelativeResize="0"/>
          <p:nvPr/>
        </p:nvPicPr>
        <p:blipFill>
          <a:blip r:embed="rId3">
            <a:alphaModFix/>
          </a:blip>
          <a:stretch>
            <a:fillRect/>
          </a:stretch>
        </p:blipFill>
        <p:spPr>
          <a:xfrm>
            <a:off x="0" y="0"/>
            <a:ext cx="7772400" cy="10058400"/>
          </a:xfrm>
          <a:prstGeom prst="rect">
            <a:avLst/>
          </a:prstGeom>
          <a:noFill/>
          <a:ln>
            <a:noFill/>
          </a:ln>
        </p:spPr>
      </p:pic>
      <p:graphicFrame>
        <p:nvGraphicFramePr>
          <p:cNvPr id="126" name="Google Shape;126;p21"/>
          <p:cNvGraphicFramePr/>
          <p:nvPr/>
        </p:nvGraphicFramePr>
        <p:xfrm>
          <a:off x="741000" y="831100"/>
          <a:ext cx="3000000" cy="3000000"/>
        </p:xfrm>
        <a:graphic>
          <a:graphicData uri="http://schemas.openxmlformats.org/drawingml/2006/table">
            <a:tbl>
              <a:tblPr>
                <a:noFill/>
                <a:tableStyleId>{AD2DA2E7-C5AB-4C33-9A89-B8772F2D8CE4}</a:tableStyleId>
              </a:tblPr>
              <a:tblGrid>
                <a:gridCol w="477175"/>
                <a:gridCol w="2447225"/>
                <a:gridCol w="405525"/>
                <a:gridCol w="911475"/>
                <a:gridCol w="2049000"/>
              </a:tblGrid>
              <a:tr h="200025">
                <a:tc gridSpan="5">
                  <a:txBody>
                    <a:bodyPr/>
                    <a:lstStyle/>
                    <a:p>
                      <a:pPr indent="0" lvl="0" marL="0" rtl="0" algn="ctr">
                        <a:lnSpc>
                          <a:spcPct val="115000"/>
                        </a:lnSpc>
                        <a:spcBef>
                          <a:spcPts val="0"/>
                        </a:spcBef>
                        <a:spcAft>
                          <a:spcPts val="0"/>
                        </a:spcAft>
                        <a:buNone/>
                      </a:pPr>
                      <a:r>
                        <a:rPr b="1" lang="en" sz="1600">
                          <a:solidFill>
                            <a:srgbClr val="1C1C1C"/>
                          </a:solidFill>
                          <a:latin typeface="News Cycle"/>
                          <a:ea typeface="News Cycle"/>
                          <a:cs typeface="News Cycle"/>
                          <a:sym typeface="News Cycle"/>
                        </a:rPr>
                        <a:t>4 X 800 METER RELAY</a:t>
                      </a:r>
                      <a:endParaRPr b="1" sz="1600">
                        <a:solidFill>
                          <a:srgbClr val="1C1C1C"/>
                        </a:solidFill>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hMerge="1"/>
                <a:tc hMerge="1"/>
                <a:tc hMerge="1"/>
                <a:tc hMerge="1"/>
              </a:tr>
              <a:tr h="251450">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M. RORHBERG, S. RICHTER</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9:52.7</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1977</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333375">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M. CROUCH, M ROHRBERG</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D. HARDCASTLE, L. BECKER</a:t>
                      </a:r>
                      <a:endParaRPr sz="1200">
                        <a:latin typeface="News Cycle"/>
                        <a:ea typeface="News Cycle"/>
                        <a:cs typeface="News Cycle"/>
                        <a:sym typeface="News Cycle"/>
                      </a:endParaRPr>
                    </a:p>
                  </a:txBody>
                  <a:tcPr marT="19050" marB="19050" marR="91425" marL="914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9:53.70</a:t>
                      </a:r>
                      <a:endParaRPr sz="1200">
                        <a:latin typeface="News Cycle"/>
                        <a:ea typeface="News Cycle"/>
                        <a:cs typeface="News Cycle"/>
                        <a:sym typeface="News Cycle"/>
                      </a:endParaRPr>
                    </a:p>
                  </a:txBody>
                  <a:tcPr marT="19050" marB="19050" marR="91425" marL="914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2018</a:t>
                      </a:r>
                      <a:endParaRPr sz="1200">
                        <a:latin typeface="News Cycle"/>
                        <a:ea typeface="News Cycle"/>
                        <a:cs typeface="News Cycle"/>
                        <a:sym typeface="News Cycle"/>
                      </a:endParaRPr>
                    </a:p>
                  </a:txBody>
                  <a:tcPr marT="19050" marB="19050" marR="91425" marL="91425" anchor="b">
                    <a:lnL cap="flat" cmpd="sng" w="9525">
                      <a:solidFill>
                        <a:srgbClr val="000000">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K. KAUFMAN, AB. MCINTYRE</a:t>
                      </a:r>
                      <a:endParaRPr sz="1200">
                        <a:latin typeface="News Cycle"/>
                        <a:ea typeface="News Cycle"/>
                        <a:cs typeface="News Cycle"/>
                        <a:sym typeface="News Cycle"/>
                      </a:endParaRPr>
                    </a:p>
                  </a:txBody>
                  <a:tcPr marT="19050" marB="19050" marR="91425" marL="914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79075">
                <a:tc>
                  <a:txBody>
                    <a:bodyPr/>
                    <a:lstStyle/>
                    <a:p>
                      <a:pPr indent="0" lvl="0" marL="0" rtl="0" algn="ctr">
                        <a:lnSpc>
                          <a:spcPct val="115000"/>
                        </a:lnSpc>
                        <a:spcBef>
                          <a:spcPts val="0"/>
                        </a:spcBef>
                        <a:spcAft>
                          <a:spcPts val="0"/>
                        </a:spcAft>
                        <a:buNone/>
                      </a:pPr>
                      <a:r>
                        <a:rPr b="1" lang="en" sz="1200">
                          <a:latin typeface="News Cycle"/>
                          <a:ea typeface="News Cycle"/>
                          <a:cs typeface="News Cycle"/>
                          <a:sym typeface="News Cycle"/>
                        </a:rPr>
                        <a:t>3</a:t>
                      </a:r>
                      <a:endParaRPr b="1"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A. MCINTYRE, L. BECKER</a:t>
                      </a:r>
                      <a:endParaRPr sz="1200">
                        <a:latin typeface="News Cycle"/>
                        <a:ea typeface="News Cycle"/>
                        <a:cs typeface="News Cycle"/>
                        <a:sym typeface="News Cycle"/>
                      </a:endParaRPr>
                    </a:p>
                  </a:txBody>
                  <a:tcPr marT="19050" marB="19050" marR="91425" marL="914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9:58.87</a:t>
                      </a:r>
                      <a:endParaRPr sz="1200">
                        <a:latin typeface="News Cycle"/>
                        <a:ea typeface="News Cycle"/>
                        <a:cs typeface="News Cycle"/>
                        <a:sym typeface="News Cycle"/>
                      </a:endParaRPr>
                    </a:p>
                  </a:txBody>
                  <a:tcPr marT="19050" marB="19050" marR="91425" marL="914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2019</a:t>
                      </a:r>
                      <a:endParaRPr sz="1200">
                        <a:latin typeface="News Cycle"/>
                        <a:ea typeface="News Cycle"/>
                        <a:cs typeface="News Cycle"/>
                        <a:sym typeface="News Cycle"/>
                      </a:endParaRPr>
                    </a:p>
                  </a:txBody>
                  <a:tcPr marT="19050" marB="19050" marR="91425" marL="91425" anchor="b">
                    <a:lnL cap="flat" cmpd="sng" w="9525">
                      <a:solidFill>
                        <a:srgbClr val="000000">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333375">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E. HUGHES, E. SCHULTZ</a:t>
                      </a:r>
                      <a:endParaRPr sz="1200">
                        <a:latin typeface="News Cycle"/>
                        <a:ea typeface="News Cycle"/>
                        <a:cs typeface="News Cycle"/>
                        <a:sym typeface="News Cycle"/>
                      </a:endParaRPr>
                    </a:p>
                  </a:txBody>
                  <a:tcPr marT="19050" marB="19050" marR="91425" marL="914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91425" marL="914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91425" marL="91425" anchor="b">
                    <a:lnL cap="flat" cmpd="sng" w="9525">
                      <a:solidFill>
                        <a:srgbClr val="000000">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51450">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4</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K. JENS, C. SONDAG</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10:02.74</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2003</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333375">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W. LINCOLN, A. SONDAG</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5</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D. HARDCASTLE, K. KAUFMAN</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10:06.13</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2017</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A. SPRINGER, J. FINNEGAN</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333375">
                <a:tc>
                  <a:txBody>
                    <a:bodyPr/>
                    <a:lstStyle/>
                    <a:p>
                      <a:pPr indent="0" lvl="0" marL="0" rtl="0" algn="ctr">
                        <a:lnSpc>
                          <a:spcPct val="115000"/>
                        </a:lnSpc>
                        <a:spcBef>
                          <a:spcPts val="0"/>
                        </a:spcBef>
                        <a:spcAft>
                          <a:spcPts val="0"/>
                        </a:spcAft>
                        <a:buNone/>
                      </a:pPr>
                      <a:r>
                        <a:rPr lang="en" sz="1200">
                          <a:solidFill>
                            <a:srgbClr val="1C1C1C"/>
                          </a:solidFill>
                          <a:latin typeface="News Cycle"/>
                          <a:ea typeface="News Cycle"/>
                          <a:cs typeface="News Cycle"/>
                          <a:sym typeface="News Cycle"/>
                        </a:rPr>
                        <a:t>6</a:t>
                      </a:r>
                      <a:endParaRPr sz="1200">
                        <a:solidFill>
                          <a:srgbClr val="1C1C1C"/>
                        </a:solidFill>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L. BECKER, K. KAUFMAN</a:t>
                      </a:r>
                      <a:endParaRPr sz="1200">
                        <a:latin typeface="News Cycle"/>
                        <a:ea typeface="News Cycle"/>
                        <a:cs typeface="News Cycle"/>
                        <a:sym typeface="News Cycle"/>
                      </a:endParaRPr>
                    </a:p>
                  </a:txBody>
                  <a:tcPr marT="19050" marB="19050" marR="91425" marL="914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10:06.27</a:t>
                      </a:r>
                      <a:endParaRPr sz="1200">
                        <a:latin typeface="News Cycle"/>
                        <a:ea typeface="News Cycle"/>
                        <a:cs typeface="News Cycle"/>
                        <a:sym typeface="News Cycle"/>
                      </a:endParaRPr>
                    </a:p>
                  </a:txBody>
                  <a:tcPr marT="19050" marB="19050" marR="91425" marL="914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2018</a:t>
                      </a:r>
                      <a:endParaRPr sz="1200">
                        <a:latin typeface="News Cycle"/>
                        <a:ea typeface="News Cycle"/>
                        <a:cs typeface="News Cycle"/>
                        <a:sym typeface="News Cycle"/>
                      </a:endParaRPr>
                    </a:p>
                  </a:txBody>
                  <a:tcPr marT="19050" marB="19050" marR="91425" marL="91425" anchor="b">
                    <a:lnL cap="flat" cmpd="sng" w="9525">
                      <a:solidFill>
                        <a:srgbClr val="000000">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L. JACKSON, D. HARDCASTLE</a:t>
                      </a:r>
                      <a:endParaRPr sz="1200">
                        <a:latin typeface="News Cycle"/>
                        <a:ea typeface="News Cycle"/>
                        <a:cs typeface="News Cycle"/>
                        <a:sym typeface="News Cycle"/>
                      </a:endParaRPr>
                    </a:p>
                  </a:txBody>
                  <a:tcPr marT="19050" marB="19050" marR="91425" marL="914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7</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K. STAIERT, A. OBERMILLER</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10:07.97</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2007</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R. STANLEY, J. TURCOTTE</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solidFill>
                            <a:srgbClr val="1C1C1C"/>
                          </a:solidFill>
                          <a:latin typeface="News Cycle"/>
                          <a:ea typeface="News Cycle"/>
                          <a:cs typeface="News Cycle"/>
                          <a:sym typeface="News Cycle"/>
                        </a:rPr>
                        <a:t>8</a:t>
                      </a:r>
                      <a:endParaRPr sz="1200">
                        <a:solidFill>
                          <a:srgbClr val="1C1C1C"/>
                        </a:solidFill>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K. STAIERT, R. STANLEY</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A. OBERMILLER, J. TURCOTTE</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10:12.61</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2007</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9</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K. STAIERT, S. RINGSDORF</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10:12.76</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2008</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K. LARSEN, J. TURCOTTE</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51450">
                <a:tc>
                  <a:txBody>
                    <a:bodyPr/>
                    <a:lstStyle/>
                    <a:p>
                      <a:pPr indent="0" lvl="0" marL="0" rtl="0" algn="ctr">
                        <a:lnSpc>
                          <a:spcPct val="115000"/>
                        </a:lnSpc>
                        <a:spcBef>
                          <a:spcPts val="0"/>
                        </a:spcBef>
                        <a:spcAft>
                          <a:spcPts val="0"/>
                        </a:spcAft>
                        <a:buNone/>
                      </a:pPr>
                      <a:r>
                        <a:rPr lang="en" sz="1200">
                          <a:solidFill>
                            <a:srgbClr val="1C1C1C"/>
                          </a:solidFill>
                          <a:latin typeface="News Cycle"/>
                          <a:ea typeface="News Cycle"/>
                          <a:cs typeface="News Cycle"/>
                          <a:sym typeface="News Cycle"/>
                        </a:rPr>
                        <a:t>10</a:t>
                      </a:r>
                      <a:endParaRPr sz="1200">
                        <a:solidFill>
                          <a:srgbClr val="1C1C1C"/>
                        </a:solidFill>
                        <a:latin typeface="News Cycle"/>
                        <a:ea typeface="News Cycle"/>
                        <a:cs typeface="News Cycle"/>
                        <a:sym typeface="News Cycle"/>
                      </a:endParaRPr>
                    </a:p>
                  </a:txBody>
                  <a:tcPr marT="19050" marB="19050" marR="91425" marL="91425" anchor="b">
                    <a:lnL cap="flat" cmpd="sng" w="9525">
                      <a:solidFill>
                        <a:srgbClr val="CCCCCC">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C. COOPER, B STARNER</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10:13.00</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2013</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51450">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H. MATTHEWS, M. DEAN</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11</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A. SPRINGER, L. JACKSON</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10:13.14</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2016</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K. WILWERDING, D. HARDCASTLE</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12</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A. MCINTYRE, L. BECKER</a:t>
                      </a:r>
                      <a:endParaRPr sz="1200">
                        <a:latin typeface="News Cycle"/>
                        <a:ea typeface="News Cycle"/>
                        <a:cs typeface="News Cycle"/>
                        <a:sym typeface="News Cycle"/>
                      </a:endParaRPr>
                    </a:p>
                  </a:txBody>
                  <a:tcPr marT="19050" marB="19050" marR="91425" marL="914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10:13.64</a:t>
                      </a:r>
                      <a:endParaRPr sz="1200">
                        <a:latin typeface="News Cycle"/>
                        <a:ea typeface="News Cycle"/>
                        <a:cs typeface="News Cycle"/>
                        <a:sym typeface="News Cycle"/>
                      </a:endParaRPr>
                    </a:p>
                  </a:txBody>
                  <a:tcPr marT="19050" marB="19050" marR="91425" marL="914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2019</a:t>
                      </a:r>
                      <a:endParaRPr sz="1200">
                        <a:latin typeface="News Cycle"/>
                        <a:ea typeface="News Cycle"/>
                        <a:cs typeface="News Cycle"/>
                        <a:sym typeface="News Cycle"/>
                      </a:endParaRPr>
                    </a:p>
                  </a:txBody>
                  <a:tcPr marT="19050" marB="19050" marR="91425" marL="91425" anchor="b">
                    <a:lnL cap="flat" cmpd="sng" w="9525">
                      <a:solidFill>
                        <a:srgbClr val="000000">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E. HUGHES, D. HARDCASTLE</a:t>
                      </a:r>
                      <a:endParaRPr sz="1200">
                        <a:latin typeface="News Cycle"/>
                        <a:ea typeface="News Cycle"/>
                        <a:cs typeface="News Cycle"/>
                        <a:sym typeface="News Cycle"/>
                      </a:endParaRPr>
                    </a:p>
                  </a:txBody>
                  <a:tcPr marT="19050" marB="19050" marR="91425" marL="914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91425" marL="914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91425" marL="91425" anchor="b">
                    <a:lnL cap="flat" cmpd="sng" w="9525">
                      <a:solidFill>
                        <a:srgbClr val="000000">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13</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M. STARNER, K. WILWERDING</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10:14.99</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2016</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00025">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A. SPRINGER, L. JACKSON</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51450">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14</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B. STARNER, M. MEAD</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10:15.12</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2011</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51450">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L. NEBEL, M. MCKERN</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51450">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M. MCKERN, A. GRAVE</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10:15.15</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2010</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51450">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CCCCCC">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200">
                          <a:latin typeface="News Cycle"/>
                          <a:ea typeface="News Cycle"/>
                          <a:cs typeface="News Cycle"/>
                          <a:sym typeface="News Cycle"/>
                        </a:rPr>
                        <a:t>E. BLUM, K. LARSEN</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spcBef>
                          <a:spcPts val="0"/>
                        </a:spcBef>
                        <a:spcAft>
                          <a:spcPts val="0"/>
                        </a:spcAft>
                        <a:buNone/>
                      </a:pPr>
                      <a:r>
                        <a:t/>
                      </a:r>
                      <a:endParaRPr sz="1200">
                        <a:latin typeface="News Cycle"/>
                        <a:ea typeface="News Cycle"/>
                        <a:cs typeface="News Cycle"/>
                        <a:sym typeface="News Cycle"/>
                      </a:endParaRPr>
                    </a:p>
                  </a:txBody>
                  <a:tcPr marT="19050" marB="19050" marR="28575" marL="28575" anchor="b">
                    <a:lnL cap="flat" cmpd="sng" w="9525">
                      <a:solidFill>
                        <a:srgbClr val="000000">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bl>
          </a:graphicData>
        </a:graphic>
      </p:graphicFrame>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